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95" r:id="rId2"/>
    <p:sldId id="464" r:id="rId3"/>
    <p:sldId id="465" r:id="rId4"/>
    <p:sldId id="466" r:id="rId5"/>
    <p:sldId id="468" r:id="rId6"/>
    <p:sldId id="472" r:id="rId7"/>
    <p:sldId id="471" r:id="rId8"/>
    <p:sldId id="473" r:id="rId9"/>
    <p:sldId id="483" r:id="rId10"/>
    <p:sldId id="480" r:id="rId11"/>
    <p:sldId id="399" r:id="rId12"/>
    <p:sldId id="405" r:id="rId13"/>
    <p:sldId id="485" r:id="rId14"/>
    <p:sldId id="484" r:id="rId15"/>
    <p:sldId id="403" r:id="rId16"/>
    <p:sldId id="420" r:id="rId17"/>
    <p:sldId id="409" r:id="rId18"/>
    <p:sldId id="487" r:id="rId19"/>
    <p:sldId id="488" r:id="rId20"/>
    <p:sldId id="489" r:id="rId21"/>
    <p:sldId id="490" r:id="rId22"/>
    <p:sldId id="491" r:id="rId23"/>
    <p:sldId id="492" r:id="rId24"/>
    <p:sldId id="493" r:id="rId25"/>
    <p:sldId id="421" r:id="rId26"/>
    <p:sldId id="426" r:id="rId27"/>
    <p:sldId id="440" r:id="rId28"/>
    <p:sldId id="436" r:id="rId29"/>
    <p:sldId id="441" r:id="rId30"/>
    <p:sldId id="494" r:id="rId31"/>
    <p:sldId id="47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initials="H" lastIdx="1" clrIdx="0">
    <p:extLst>
      <p:ext uri="{19B8F6BF-5375-455C-9EA6-DF929625EA0E}">
        <p15:presenceInfo xmlns:p15="http://schemas.microsoft.com/office/powerpoint/2012/main" userId="Hen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A6C"/>
    <a:srgbClr val="F0A138"/>
    <a:srgbClr val="D4921A"/>
    <a:srgbClr val="EF9C2D"/>
    <a:srgbClr val="F1A641"/>
    <a:srgbClr val="FAA958"/>
    <a:srgbClr val="EF4638"/>
    <a:srgbClr val="398F8E"/>
    <a:srgbClr val="FEE109"/>
    <a:srgbClr val="20A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364" autoAdjust="0"/>
  </p:normalViewPr>
  <p:slideViewPr>
    <p:cSldViewPr snapToGrid="0" showGuides="1">
      <p:cViewPr varScale="1">
        <p:scale>
          <a:sx n="103" d="100"/>
          <a:sy n="103" d="100"/>
        </p:scale>
        <p:origin x="162" y="348"/>
      </p:cViewPr>
      <p:guideLst>
        <p:guide orient="horz" pos="2183"/>
        <p:guide pos="3817"/>
      </p:guideLst>
    </p:cSldViewPr>
  </p:slideViewPr>
  <p:outlineViewPr>
    <p:cViewPr>
      <p:scale>
        <a:sx n="33" d="100"/>
        <a:sy n="33" d="100"/>
      </p:scale>
      <p:origin x="0" y="-202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6" d="100"/>
          <a:sy n="56" d="100"/>
        </p:scale>
        <p:origin x="-287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326C7-B1DC-420B-A543-CB5E55D00DD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ru-RU"/>
        </a:p>
      </dgm:t>
    </dgm:pt>
    <dgm:pt modelId="{EA3708C3-0BD4-4229-8E72-9CF3BBC4578E}">
      <dgm:prSet custT="1"/>
      <dgm:spPr/>
      <dgm:t>
        <a:bodyPr/>
        <a:lstStyle/>
        <a:p>
          <a:pPr rtl="0"/>
          <a:r>
            <a:rPr lang="en-US" sz="2800" dirty="0" smtClean="0">
              <a:latin typeface="+mj-lt"/>
            </a:rPr>
            <a:t>REACH</a:t>
          </a:r>
          <a:r>
            <a:rPr lang="ru-RU" sz="2800" dirty="0" smtClean="0">
              <a:latin typeface="+mj-lt"/>
            </a:rPr>
            <a:t> </a:t>
          </a:r>
          <a:endParaRPr lang="ru-RU" sz="2800" dirty="0">
            <a:latin typeface="+mj-lt"/>
          </a:endParaRPr>
        </a:p>
      </dgm:t>
    </dgm:pt>
    <dgm:pt modelId="{4D005520-3220-4BF8-B333-6B19BB823495}" type="parTrans" cxnId="{EA6105C5-EB10-406A-935F-F1292A6534D0}">
      <dgm:prSet/>
      <dgm:spPr/>
      <dgm:t>
        <a:bodyPr/>
        <a:lstStyle/>
        <a:p>
          <a:endParaRPr lang="ru-RU"/>
        </a:p>
      </dgm:t>
    </dgm:pt>
    <dgm:pt modelId="{869966A7-95D5-4AE9-9E72-4CED2867C420}" type="sibTrans" cxnId="{EA6105C5-EB10-406A-935F-F1292A6534D0}">
      <dgm:prSet/>
      <dgm:spPr/>
      <dgm:t>
        <a:bodyPr/>
        <a:lstStyle/>
        <a:p>
          <a:endParaRPr lang="ru-RU"/>
        </a:p>
      </dgm:t>
    </dgm:pt>
    <dgm:pt modelId="{2DE6817C-D642-4480-8A21-3DA264C33877}">
      <dgm:prSet custT="1"/>
      <dgm:spPr/>
      <dgm:t>
        <a:bodyPr/>
        <a:lstStyle/>
        <a:p>
          <a:pPr rtl="0"/>
          <a:r>
            <a:rPr lang="en-US" sz="2800" b="1" dirty="0" smtClean="0">
              <a:latin typeface="+mj-lt"/>
            </a:rPr>
            <a:t>ACT</a:t>
          </a:r>
          <a:endParaRPr lang="ru-RU" sz="2800" b="1" dirty="0">
            <a:latin typeface="+mj-lt"/>
          </a:endParaRPr>
        </a:p>
      </dgm:t>
    </dgm:pt>
    <dgm:pt modelId="{E442B039-326F-45D7-8AAD-D5DA3112BDD5}" type="parTrans" cxnId="{0B997C3C-B6C1-4339-A257-967A9D39E123}">
      <dgm:prSet/>
      <dgm:spPr/>
      <dgm:t>
        <a:bodyPr/>
        <a:lstStyle/>
        <a:p>
          <a:endParaRPr lang="ru-RU"/>
        </a:p>
      </dgm:t>
    </dgm:pt>
    <dgm:pt modelId="{4E42FFE9-7972-4F5C-99D3-1F425D57D803}" type="sibTrans" cxnId="{0B997C3C-B6C1-4339-A257-967A9D39E123}">
      <dgm:prSet/>
      <dgm:spPr/>
      <dgm:t>
        <a:bodyPr/>
        <a:lstStyle/>
        <a:p>
          <a:endParaRPr lang="ru-RU"/>
        </a:p>
      </dgm:t>
    </dgm:pt>
    <dgm:pt modelId="{AB17F5DC-C201-4445-83C0-DFFCF6CA86B2}">
      <dgm:prSet custT="1"/>
      <dgm:spPr/>
      <dgm:t>
        <a:bodyPr/>
        <a:lstStyle/>
        <a:p>
          <a:pPr rtl="0"/>
          <a:r>
            <a:rPr lang="en-US" sz="2800" dirty="0" smtClean="0">
              <a:latin typeface="+mj-lt"/>
            </a:rPr>
            <a:t>CONVERT</a:t>
          </a:r>
          <a:endParaRPr lang="ru-RU" sz="2800" dirty="0">
            <a:latin typeface="+mj-lt"/>
          </a:endParaRPr>
        </a:p>
      </dgm:t>
    </dgm:pt>
    <dgm:pt modelId="{75A9DEC7-8846-4C1D-8F1F-3E9ABF13B868}" type="parTrans" cxnId="{6BC2D791-35B3-448E-AB03-DD24AC53957E}">
      <dgm:prSet/>
      <dgm:spPr/>
      <dgm:t>
        <a:bodyPr/>
        <a:lstStyle/>
        <a:p>
          <a:endParaRPr lang="ru-RU"/>
        </a:p>
      </dgm:t>
    </dgm:pt>
    <dgm:pt modelId="{005964FB-299A-4DC7-8F21-4C2B1895590A}" type="sibTrans" cxnId="{6BC2D791-35B3-448E-AB03-DD24AC53957E}">
      <dgm:prSet/>
      <dgm:spPr/>
      <dgm:t>
        <a:bodyPr/>
        <a:lstStyle/>
        <a:p>
          <a:endParaRPr lang="ru-RU"/>
        </a:p>
      </dgm:t>
    </dgm:pt>
    <dgm:pt modelId="{00020BD1-FC9E-4670-BABC-1DC1F365CF38}">
      <dgm:prSet custT="1"/>
      <dgm:spPr/>
      <dgm:t>
        <a:bodyPr/>
        <a:lstStyle/>
        <a:p>
          <a:pPr rtl="0"/>
          <a:r>
            <a:rPr lang="en-US" sz="2800" dirty="0" smtClean="0">
              <a:latin typeface="+mj-lt"/>
            </a:rPr>
            <a:t>ENGAGE</a:t>
          </a:r>
          <a:endParaRPr lang="ru-RU" sz="2800" dirty="0">
            <a:latin typeface="+mj-lt"/>
          </a:endParaRPr>
        </a:p>
      </dgm:t>
    </dgm:pt>
    <dgm:pt modelId="{12AD0B3E-85B6-487A-BB65-FA1C3D584DBB}" type="parTrans" cxnId="{F6B40251-B266-45AB-8A7A-68F5D009C205}">
      <dgm:prSet/>
      <dgm:spPr/>
      <dgm:t>
        <a:bodyPr/>
        <a:lstStyle/>
        <a:p>
          <a:endParaRPr lang="ru-RU"/>
        </a:p>
      </dgm:t>
    </dgm:pt>
    <dgm:pt modelId="{9236B167-E577-4200-910B-2D6ADF412240}" type="sibTrans" cxnId="{F6B40251-B266-45AB-8A7A-68F5D009C205}">
      <dgm:prSet/>
      <dgm:spPr/>
      <dgm:t>
        <a:bodyPr/>
        <a:lstStyle/>
        <a:p>
          <a:endParaRPr lang="ru-RU"/>
        </a:p>
      </dgm:t>
    </dgm:pt>
    <dgm:pt modelId="{93AA3100-0999-4072-869D-0C57F835ADA8}" type="pres">
      <dgm:prSet presAssocID="{233326C7-B1DC-420B-A543-CB5E55D00DD8}" presName="cycle" presStyleCnt="0">
        <dgm:presLayoutVars>
          <dgm:dir/>
          <dgm:resizeHandles val="exact"/>
        </dgm:presLayoutVars>
      </dgm:prSet>
      <dgm:spPr/>
      <dgm:t>
        <a:bodyPr/>
        <a:lstStyle/>
        <a:p>
          <a:endParaRPr lang="ru-RU"/>
        </a:p>
      </dgm:t>
    </dgm:pt>
    <dgm:pt modelId="{7E42E9A9-652D-4E73-B634-EF125122D273}" type="pres">
      <dgm:prSet presAssocID="{EA3708C3-0BD4-4229-8E72-9CF3BBC4578E}" presName="node" presStyleLbl="node1" presStyleIdx="0" presStyleCnt="4" custScaleX="134029" custScaleY="116620">
        <dgm:presLayoutVars>
          <dgm:bulletEnabled val="1"/>
        </dgm:presLayoutVars>
      </dgm:prSet>
      <dgm:spPr/>
      <dgm:t>
        <a:bodyPr/>
        <a:lstStyle/>
        <a:p>
          <a:endParaRPr lang="ru-RU"/>
        </a:p>
      </dgm:t>
    </dgm:pt>
    <dgm:pt modelId="{4C830AF5-B408-4544-A90E-3B0E99042339}" type="pres">
      <dgm:prSet presAssocID="{EA3708C3-0BD4-4229-8E72-9CF3BBC4578E}" presName="spNode" presStyleCnt="0"/>
      <dgm:spPr/>
    </dgm:pt>
    <dgm:pt modelId="{F3B98595-0FDF-4306-9716-ACF0699A8342}" type="pres">
      <dgm:prSet presAssocID="{869966A7-95D5-4AE9-9E72-4CED2867C420}" presName="sibTrans" presStyleLbl="sibTrans1D1" presStyleIdx="0" presStyleCnt="4"/>
      <dgm:spPr/>
      <dgm:t>
        <a:bodyPr/>
        <a:lstStyle/>
        <a:p>
          <a:endParaRPr lang="ru-RU"/>
        </a:p>
      </dgm:t>
    </dgm:pt>
    <dgm:pt modelId="{DF38DD6A-BDAC-48D1-AA86-F85573401DFA}" type="pres">
      <dgm:prSet presAssocID="{2DE6817C-D642-4480-8A21-3DA264C33877}" presName="node" presStyleLbl="node1" presStyleIdx="1" presStyleCnt="4" custScaleX="134029" custScaleY="116620">
        <dgm:presLayoutVars>
          <dgm:bulletEnabled val="1"/>
        </dgm:presLayoutVars>
      </dgm:prSet>
      <dgm:spPr/>
      <dgm:t>
        <a:bodyPr/>
        <a:lstStyle/>
        <a:p>
          <a:endParaRPr lang="ru-RU"/>
        </a:p>
      </dgm:t>
    </dgm:pt>
    <dgm:pt modelId="{1AECE370-8A61-4C93-B005-32B16C4751D8}" type="pres">
      <dgm:prSet presAssocID="{2DE6817C-D642-4480-8A21-3DA264C33877}" presName="spNode" presStyleCnt="0"/>
      <dgm:spPr/>
    </dgm:pt>
    <dgm:pt modelId="{42B852EA-E2A6-40E7-B544-CB74DAD4B325}" type="pres">
      <dgm:prSet presAssocID="{4E42FFE9-7972-4F5C-99D3-1F425D57D803}" presName="sibTrans" presStyleLbl="sibTrans1D1" presStyleIdx="1" presStyleCnt="4"/>
      <dgm:spPr/>
      <dgm:t>
        <a:bodyPr/>
        <a:lstStyle/>
        <a:p>
          <a:endParaRPr lang="ru-RU"/>
        </a:p>
      </dgm:t>
    </dgm:pt>
    <dgm:pt modelId="{8E5B7EED-F752-492E-A2E0-95B70C971872}" type="pres">
      <dgm:prSet presAssocID="{AB17F5DC-C201-4445-83C0-DFFCF6CA86B2}" presName="node" presStyleLbl="node1" presStyleIdx="2" presStyleCnt="4" custScaleX="147302" custScaleY="116620">
        <dgm:presLayoutVars>
          <dgm:bulletEnabled val="1"/>
        </dgm:presLayoutVars>
      </dgm:prSet>
      <dgm:spPr/>
      <dgm:t>
        <a:bodyPr/>
        <a:lstStyle/>
        <a:p>
          <a:endParaRPr lang="ru-RU"/>
        </a:p>
      </dgm:t>
    </dgm:pt>
    <dgm:pt modelId="{0B4EE08E-400E-4023-A686-27DE341AC440}" type="pres">
      <dgm:prSet presAssocID="{AB17F5DC-C201-4445-83C0-DFFCF6CA86B2}" presName="spNode" presStyleCnt="0"/>
      <dgm:spPr/>
    </dgm:pt>
    <dgm:pt modelId="{0967AA26-19FB-4718-80B9-902F898ACB92}" type="pres">
      <dgm:prSet presAssocID="{005964FB-299A-4DC7-8F21-4C2B1895590A}" presName="sibTrans" presStyleLbl="sibTrans1D1" presStyleIdx="2" presStyleCnt="4"/>
      <dgm:spPr/>
      <dgm:t>
        <a:bodyPr/>
        <a:lstStyle/>
        <a:p>
          <a:endParaRPr lang="ru-RU"/>
        </a:p>
      </dgm:t>
    </dgm:pt>
    <dgm:pt modelId="{C4607C07-812E-4A55-9A95-1740B99F7836}" type="pres">
      <dgm:prSet presAssocID="{00020BD1-FC9E-4670-BABC-1DC1F365CF38}" presName="node" presStyleLbl="node1" presStyleIdx="3" presStyleCnt="4" custScaleX="134029" custScaleY="116620">
        <dgm:presLayoutVars>
          <dgm:bulletEnabled val="1"/>
        </dgm:presLayoutVars>
      </dgm:prSet>
      <dgm:spPr>
        <a:prstGeom prst="roundRect">
          <a:avLst/>
        </a:prstGeom>
      </dgm:spPr>
      <dgm:t>
        <a:bodyPr/>
        <a:lstStyle/>
        <a:p>
          <a:endParaRPr lang="ru-RU"/>
        </a:p>
      </dgm:t>
    </dgm:pt>
    <dgm:pt modelId="{4A9B4C89-8CB8-405C-85D6-D6FB7E8AAD50}" type="pres">
      <dgm:prSet presAssocID="{00020BD1-FC9E-4670-BABC-1DC1F365CF38}" presName="spNode" presStyleCnt="0"/>
      <dgm:spPr/>
    </dgm:pt>
    <dgm:pt modelId="{571B1CC2-10FA-47E9-8E55-78485039E452}" type="pres">
      <dgm:prSet presAssocID="{9236B167-E577-4200-910B-2D6ADF412240}" presName="sibTrans" presStyleLbl="sibTrans1D1" presStyleIdx="3" presStyleCnt="4"/>
      <dgm:spPr/>
      <dgm:t>
        <a:bodyPr/>
        <a:lstStyle/>
        <a:p>
          <a:endParaRPr lang="ru-RU"/>
        </a:p>
      </dgm:t>
    </dgm:pt>
  </dgm:ptLst>
  <dgm:cxnLst>
    <dgm:cxn modelId="{AA6319F6-B5F9-455F-B377-B321ECB3E693}" type="presOf" srcId="{233326C7-B1DC-420B-A543-CB5E55D00DD8}" destId="{93AA3100-0999-4072-869D-0C57F835ADA8}" srcOrd="0" destOrd="0" presId="urn:microsoft.com/office/officeart/2005/8/layout/cycle5"/>
    <dgm:cxn modelId="{90C84920-BA62-488C-B68F-55F864E36319}" type="presOf" srcId="{005964FB-299A-4DC7-8F21-4C2B1895590A}" destId="{0967AA26-19FB-4718-80B9-902F898ACB92}" srcOrd="0" destOrd="0" presId="urn:microsoft.com/office/officeart/2005/8/layout/cycle5"/>
    <dgm:cxn modelId="{A8F43969-CB43-4392-BF5D-C3C5ED55C953}" type="presOf" srcId="{869966A7-95D5-4AE9-9E72-4CED2867C420}" destId="{F3B98595-0FDF-4306-9716-ACF0699A8342}" srcOrd="0" destOrd="0" presId="urn:microsoft.com/office/officeart/2005/8/layout/cycle5"/>
    <dgm:cxn modelId="{C70886D6-A375-411C-9369-5274D59E7122}" type="presOf" srcId="{2DE6817C-D642-4480-8A21-3DA264C33877}" destId="{DF38DD6A-BDAC-48D1-AA86-F85573401DFA}" srcOrd="0" destOrd="0" presId="urn:microsoft.com/office/officeart/2005/8/layout/cycle5"/>
    <dgm:cxn modelId="{6BC2D791-35B3-448E-AB03-DD24AC53957E}" srcId="{233326C7-B1DC-420B-A543-CB5E55D00DD8}" destId="{AB17F5DC-C201-4445-83C0-DFFCF6CA86B2}" srcOrd="2" destOrd="0" parTransId="{75A9DEC7-8846-4C1D-8F1F-3E9ABF13B868}" sibTransId="{005964FB-299A-4DC7-8F21-4C2B1895590A}"/>
    <dgm:cxn modelId="{2A21AADF-D28B-468F-BC95-FB6F858CAF45}" type="presOf" srcId="{00020BD1-FC9E-4670-BABC-1DC1F365CF38}" destId="{C4607C07-812E-4A55-9A95-1740B99F7836}" srcOrd="0" destOrd="0" presId="urn:microsoft.com/office/officeart/2005/8/layout/cycle5"/>
    <dgm:cxn modelId="{15B0F4C6-4FA3-45FD-8C80-1B0820B7039D}" type="presOf" srcId="{EA3708C3-0BD4-4229-8E72-9CF3BBC4578E}" destId="{7E42E9A9-652D-4E73-B634-EF125122D273}" srcOrd="0" destOrd="0" presId="urn:microsoft.com/office/officeart/2005/8/layout/cycle5"/>
    <dgm:cxn modelId="{43DDFA37-E0E8-4953-BB33-0C623DA3A9EB}" type="presOf" srcId="{AB17F5DC-C201-4445-83C0-DFFCF6CA86B2}" destId="{8E5B7EED-F752-492E-A2E0-95B70C971872}" srcOrd="0" destOrd="0" presId="urn:microsoft.com/office/officeart/2005/8/layout/cycle5"/>
    <dgm:cxn modelId="{F6B40251-B266-45AB-8A7A-68F5D009C205}" srcId="{233326C7-B1DC-420B-A543-CB5E55D00DD8}" destId="{00020BD1-FC9E-4670-BABC-1DC1F365CF38}" srcOrd="3" destOrd="0" parTransId="{12AD0B3E-85B6-487A-BB65-FA1C3D584DBB}" sibTransId="{9236B167-E577-4200-910B-2D6ADF412240}"/>
    <dgm:cxn modelId="{0B997C3C-B6C1-4339-A257-967A9D39E123}" srcId="{233326C7-B1DC-420B-A543-CB5E55D00DD8}" destId="{2DE6817C-D642-4480-8A21-3DA264C33877}" srcOrd="1" destOrd="0" parTransId="{E442B039-326F-45D7-8AAD-D5DA3112BDD5}" sibTransId="{4E42FFE9-7972-4F5C-99D3-1F425D57D803}"/>
    <dgm:cxn modelId="{EA6105C5-EB10-406A-935F-F1292A6534D0}" srcId="{233326C7-B1DC-420B-A543-CB5E55D00DD8}" destId="{EA3708C3-0BD4-4229-8E72-9CF3BBC4578E}" srcOrd="0" destOrd="0" parTransId="{4D005520-3220-4BF8-B333-6B19BB823495}" sibTransId="{869966A7-95D5-4AE9-9E72-4CED2867C420}"/>
    <dgm:cxn modelId="{16A96020-0ECD-4632-885B-8F31D9A0156B}" type="presOf" srcId="{9236B167-E577-4200-910B-2D6ADF412240}" destId="{571B1CC2-10FA-47E9-8E55-78485039E452}" srcOrd="0" destOrd="0" presId="urn:microsoft.com/office/officeart/2005/8/layout/cycle5"/>
    <dgm:cxn modelId="{39E70FCD-4C60-47EB-BCF5-E472CDC81F2F}" type="presOf" srcId="{4E42FFE9-7972-4F5C-99D3-1F425D57D803}" destId="{42B852EA-E2A6-40E7-B544-CB74DAD4B325}" srcOrd="0" destOrd="0" presId="urn:microsoft.com/office/officeart/2005/8/layout/cycle5"/>
    <dgm:cxn modelId="{1E9A9EC8-F337-437B-9414-09CE66C94341}" type="presParOf" srcId="{93AA3100-0999-4072-869D-0C57F835ADA8}" destId="{7E42E9A9-652D-4E73-B634-EF125122D273}" srcOrd="0" destOrd="0" presId="urn:microsoft.com/office/officeart/2005/8/layout/cycle5"/>
    <dgm:cxn modelId="{37167163-026C-43CE-89D8-44AA831FBC19}" type="presParOf" srcId="{93AA3100-0999-4072-869D-0C57F835ADA8}" destId="{4C830AF5-B408-4544-A90E-3B0E99042339}" srcOrd="1" destOrd="0" presId="urn:microsoft.com/office/officeart/2005/8/layout/cycle5"/>
    <dgm:cxn modelId="{68E946EF-A1E9-4472-B31A-3BB0ED15262A}" type="presParOf" srcId="{93AA3100-0999-4072-869D-0C57F835ADA8}" destId="{F3B98595-0FDF-4306-9716-ACF0699A8342}" srcOrd="2" destOrd="0" presId="urn:microsoft.com/office/officeart/2005/8/layout/cycle5"/>
    <dgm:cxn modelId="{7DC0C1A7-EE62-424A-8632-AA5C5F47DF3B}" type="presParOf" srcId="{93AA3100-0999-4072-869D-0C57F835ADA8}" destId="{DF38DD6A-BDAC-48D1-AA86-F85573401DFA}" srcOrd="3" destOrd="0" presId="urn:microsoft.com/office/officeart/2005/8/layout/cycle5"/>
    <dgm:cxn modelId="{AE1AA18A-A897-4A6A-AB77-5AB08B8CC8A2}" type="presParOf" srcId="{93AA3100-0999-4072-869D-0C57F835ADA8}" destId="{1AECE370-8A61-4C93-B005-32B16C4751D8}" srcOrd="4" destOrd="0" presId="urn:microsoft.com/office/officeart/2005/8/layout/cycle5"/>
    <dgm:cxn modelId="{7732906C-5867-4C51-9288-C33DBB32CEFC}" type="presParOf" srcId="{93AA3100-0999-4072-869D-0C57F835ADA8}" destId="{42B852EA-E2A6-40E7-B544-CB74DAD4B325}" srcOrd="5" destOrd="0" presId="urn:microsoft.com/office/officeart/2005/8/layout/cycle5"/>
    <dgm:cxn modelId="{ADC4BB93-8E04-48FE-864E-42B0AACF888E}" type="presParOf" srcId="{93AA3100-0999-4072-869D-0C57F835ADA8}" destId="{8E5B7EED-F752-492E-A2E0-95B70C971872}" srcOrd="6" destOrd="0" presId="urn:microsoft.com/office/officeart/2005/8/layout/cycle5"/>
    <dgm:cxn modelId="{705B84C7-8394-4DE9-BC82-5F484BF3AA6A}" type="presParOf" srcId="{93AA3100-0999-4072-869D-0C57F835ADA8}" destId="{0B4EE08E-400E-4023-A686-27DE341AC440}" srcOrd="7" destOrd="0" presId="urn:microsoft.com/office/officeart/2005/8/layout/cycle5"/>
    <dgm:cxn modelId="{B582157A-3CD6-4185-8498-78A40D1B8053}" type="presParOf" srcId="{93AA3100-0999-4072-869D-0C57F835ADA8}" destId="{0967AA26-19FB-4718-80B9-902F898ACB92}" srcOrd="8" destOrd="0" presId="urn:microsoft.com/office/officeart/2005/8/layout/cycle5"/>
    <dgm:cxn modelId="{7ACA22E8-F782-4DBD-B763-511EE83F6CB2}" type="presParOf" srcId="{93AA3100-0999-4072-869D-0C57F835ADA8}" destId="{C4607C07-812E-4A55-9A95-1740B99F7836}" srcOrd="9" destOrd="0" presId="urn:microsoft.com/office/officeart/2005/8/layout/cycle5"/>
    <dgm:cxn modelId="{7A939B0D-63E6-41C6-AFC7-07C6423921C2}" type="presParOf" srcId="{93AA3100-0999-4072-869D-0C57F835ADA8}" destId="{4A9B4C89-8CB8-405C-85D6-D6FB7E8AAD50}" srcOrd="10" destOrd="0" presId="urn:microsoft.com/office/officeart/2005/8/layout/cycle5"/>
    <dgm:cxn modelId="{375BBD27-C937-4A38-93C1-371DC49273A0}" type="presParOf" srcId="{93AA3100-0999-4072-869D-0C57F835ADA8}" destId="{571B1CC2-10FA-47E9-8E55-78485039E45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2E9A9-652D-4E73-B634-EF125122D273}">
      <dsp:nvSpPr>
        <dsp:cNvPr id="0" name=""/>
        <dsp:cNvSpPr/>
      </dsp:nvSpPr>
      <dsp:spPr>
        <a:xfrm>
          <a:off x="2024553" y="-84229"/>
          <a:ext cx="2100970" cy="11882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REACH</a:t>
          </a:r>
          <a:r>
            <a:rPr lang="ru-RU" sz="2800" kern="1200" dirty="0" smtClean="0">
              <a:latin typeface="+mj-lt"/>
            </a:rPr>
            <a:t> </a:t>
          </a:r>
          <a:endParaRPr lang="ru-RU" sz="2800" kern="1200" dirty="0">
            <a:latin typeface="+mj-lt"/>
          </a:endParaRPr>
        </a:p>
      </dsp:txBody>
      <dsp:txXfrm>
        <a:off x="2082559" y="-26223"/>
        <a:ext cx="1984958" cy="1072237"/>
      </dsp:txXfrm>
    </dsp:sp>
    <dsp:sp modelId="{F3B98595-0FDF-4306-9716-ACF0699A8342}">
      <dsp:nvSpPr>
        <dsp:cNvPr id="0" name=""/>
        <dsp:cNvSpPr/>
      </dsp:nvSpPr>
      <dsp:spPr>
        <a:xfrm>
          <a:off x="1389757" y="509894"/>
          <a:ext cx="3370561" cy="3370561"/>
        </a:xfrm>
        <a:custGeom>
          <a:avLst/>
          <a:gdLst/>
          <a:ahLst/>
          <a:cxnLst/>
          <a:rect l="0" t="0" r="0" b="0"/>
          <a:pathLst>
            <a:path>
              <a:moveTo>
                <a:pt x="2869554" y="486253"/>
              </a:moveTo>
              <a:arcTo wR="1685280" hR="1685280" stAng="18878720" swAng="111758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38DD6A-BDAC-48D1-AA86-F85573401DFA}">
      <dsp:nvSpPr>
        <dsp:cNvPr id="0" name=""/>
        <dsp:cNvSpPr/>
      </dsp:nvSpPr>
      <dsp:spPr>
        <a:xfrm>
          <a:off x="3709834" y="1601050"/>
          <a:ext cx="2100970" cy="11882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mj-lt"/>
            </a:rPr>
            <a:t>ACT</a:t>
          </a:r>
          <a:endParaRPr lang="ru-RU" sz="2800" b="1" kern="1200" dirty="0">
            <a:latin typeface="+mj-lt"/>
          </a:endParaRPr>
        </a:p>
      </dsp:txBody>
      <dsp:txXfrm>
        <a:off x="3767840" y="1659056"/>
        <a:ext cx="1984958" cy="1072237"/>
      </dsp:txXfrm>
    </dsp:sp>
    <dsp:sp modelId="{42B852EA-E2A6-40E7-B544-CB74DAD4B325}">
      <dsp:nvSpPr>
        <dsp:cNvPr id="0" name=""/>
        <dsp:cNvSpPr/>
      </dsp:nvSpPr>
      <dsp:spPr>
        <a:xfrm>
          <a:off x="1389757" y="509894"/>
          <a:ext cx="3370561" cy="3370561"/>
        </a:xfrm>
        <a:custGeom>
          <a:avLst/>
          <a:gdLst/>
          <a:ahLst/>
          <a:cxnLst/>
          <a:rect l="0" t="0" r="0" b="0"/>
          <a:pathLst>
            <a:path>
              <a:moveTo>
                <a:pt x="3202302" y="2419321"/>
              </a:moveTo>
              <a:arcTo wR="1685280" hR="1685280" stAng="1549256" swAng="94563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E5B7EED-F752-492E-A2E0-95B70C971872}">
      <dsp:nvSpPr>
        <dsp:cNvPr id="0" name=""/>
        <dsp:cNvSpPr/>
      </dsp:nvSpPr>
      <dsp:spPr>
        <a:xfrm>
          <a:off x="1920523" y="3286331"/>
          <a:ext cx="2309030" cy="11882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CONVERT</a:t>
          </a:r>
          <a:endParaRPr lang="ru-RU" sz="2800" kern="1200" dirty="0">
            <a:latin typeface="+mj-lt"/>
          </a:endParaRPr>
        </a:p>
      </dsp:txBody>
      <dsp:txXfrm>
        <a:off x="1978529" y="3344337"/>
        <a:ext cx="2193018" cy="1072237"/>
      </dsp:txXfrm>
    </dsp:sp>
    <dsp:sp modelId="{0967AA26-19FB-4718-80B9-902F898ACB92}">
      <dsp:nvSpPr>
        <dsp:cNvPr id="0" name=""/>
        <dsp:cNvSpPr/>
      </dsp:nvSpPr>
      <dsp:spPr>
        <a:xfrm>
          <a:off x="1389757" y="509894"/>
          <a:ext cx="3370561" cy="3370561"/>
        </a:xfrm>
        <a:custGeom>
          <a:avLst/>
          <a:gdLst/>
          <a:ahLst/>
          <a:cxnLst/>
          <a:rect l="0" t="0" r="0" b="0"/>
          <a:pathLst>
            <a:path>
              <a:moveTo>
                <a:pt x="424669" y="2803775"/>
              </a:moveTo>
              <a:arcTo wR="1685280" hR="1685280" stAng="8305111" swAng="945633"/>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607C07-812E-4A55-9A95-1740B99F7836}">
      <dsp:nvSpPr>
        <dsp:cNvPr id="0" name=""/>
        <dsp:cNvSpPr/>
      </dsp:nvSpPr>
      <dsp:spPr>
        <a:xfrm>
          <a:off x="339272" y="1601050"/>
          <a:ext cx="2100970" cy="11882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ENGAGE</a:t>
          </a:r>
          <a:endParaRPr lang="ru-RU" sz="2800" kern="1200" dirty="0">
            <a:latin typeface="+mj-lt"/>
          </a:endParaRPr>
        </a:p>
      </dsp:txBody>
      <dsp:txXfrm>
        <a:off x="397278" y="1659056"/>
        <a:ext cx="1984958" cy="1072237"/>
      </dsp:txXfrm>
    </dsp:sp>
    <dsp:sp modelId="{571B1CC2-10FA-47E9-8E55-78485039E452}">
      <dsp:nvSpPr>
        <dsp:cNvPr id="0" name=""/>
        <dsp:cNvSpPr/>
      </dsp:nvSpPr>
      <dsp:spPr>
        <a:xfrm>
          <a:off x="1389757" y="509894"/>
          <a:ext cx="3370561" cy="3370561"/>
        </a:xfrm>
        <a:custGeom>
          <a:avLst/>
          <a:gdLst/>
          <a:ahLst/>
          <a:cxnLst/>
          <a:rect l="0" t="0" r="0" b="0"/>
          <a:pathLst>
            <a:path>
              <a:moveTo>
                <a:pt x="180072" y="927309"/>
              </a:moveTo>
              <a:arcTo wR="1685280" hR="1685280" stAng="12403695" swAng="1117585"/>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384C584-F78D-4614-96AF-AB6BC6488897}" type="datetimeFigureOut">
              <a:rPr lang="en-GB" smtClean="0"/>
              <a:t>07/10/2017</a:t>
            </a:fld>
            <a:endParaRPr lang="en-GB"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FBDAE0-547F-4CAE-8437-CDB0DCD301B1}" type="slidenum">
              <a:rPr lang="en-GB" smtClean="0"/>
              <a:t>‹#›</a:t>
            </a:fld>
            <a:endParaRPr lang="en-GB" dirty="0"/>
          </a:p>
        </p:txBody>
      </p:sp>
    </p:spTree>
    <p:extLst>
      <p:ext uri="{BB962C8B-B14F-4D97-AF65-F5344CB8AC3E}">
        <p14:creationId xmlns:p14="http://schemas.microsoft.com/office/powerpoint/2010/main" val="180837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73E45B-61B3-418B-98C6-76FC343F987A}" type="datetimeFigureOut">
              <a:rPr lang="en-US" smtClean="0"/>
              <a:t>10/7/2017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13E4A4-E7C9-4849-A835-339A06998AAA}" type="slidenum">
              <a:rPr lang="en-US" smtClean="0"/>
              <a:t>‹#›</a:t>
            </a:fld>
            <a:endParaRPr lang="en-US" dirty="0"/>
          </a:p>
        </p:txBody>
      </p:sp>
    </p:spTree>
    <p:extLst>
      <p:ext uri="{BB962C8B-B14F-4D97-AF65-F5344CB8AC3E}">
        <p14:creationId xmlns:p14="http://schemas.microsoft.com/office/powerpoint/2010/main" val="118448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S0Ei6WQkjU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rgbClr val="FFFFFF"/>
                </a:solidFill>
                <a:latin typeface="Verdana" charset="0"/>
                <a:ea typeface="MS PGothic" pitchFamily="34" charset="-128"/>
              </a:defRPr>
            </a:lvl1pPr>
            <a:lvl2pPr marL="757066" indent="-291179" eaLnBrk="0" hangingPunct="0">
              <a:defRPr sz="1300">
                <a:solidFill>
                  <a:srgbClr val="FFFFFF"/>
                </a:solidFill>
                <a:latin typeface="Verdana" charset="0"/>
                <a:ea typeface="MS PGothic" pitchFamily="34" charset="-128"/>
              </a:defRPr>
            </a:lvl2pPr>
            <a:lvl3pPr marL="1164717" indent="-232943" eaLnBrk="0" hangingPunct="0">
              <a:defRPr sz="1300">
                <a:solidFill>
                  <a:srgbClr val="FFFFFF"/>
                </a:solidFill>
                <a:latin typeface="Verdana" charset="0"/>
                <a:ea typeface="MS PGothic" pitchFamily="34" charset="-128"/>
              </a:defRPr>
            </a:lvl3pPr>
            <a:lvl4pPr marL="1630604" indent="-232943" eaLnBrk="0" hangingPunct="0">
              <a:defRPr sz="1300">
                <a:solidFill>
                  <a:srgbClr val="FFFFFF"/>
                </a:solidFill>
                <a:latin typeface="Verdana" charset="0"/>
                <a:ea typeface="MS PGothic" pitchFamily="34" charset="-128"/>
              </a:defRPr>
            </a:lvl4pPr>
            <a:lvl5pPr marL="2096491" indent="-232943" eaLnBrk="0" hangingPunct="0">
              <a:defRPr sz="1300">
                <a:solidFill>
                  <a:srgbClr val="FFFFFF"/>
                </a:solidFill>
                <a:latin typeface="Verdana" charset="0"/>
                <a:ea typeface="MS PGothic" pitchFamily="34" charset="-128"/>
              </a:defRPr>
            </a:lvl5pPr>
            <a:lvl6pPr marL="2562377" indent="-232943" eaLnBrk="0" fontAlgn="base" hangingPunct="0">
              <a:spcBef>
                <a:spcPct val="0"/>
              </a:spcBef>
              <a:spcAft>
                <a:spcPct val="0"/>
              </a:spcAft>
              <a:defRPr sz="1300">
                <a:solidFill>
                  <a:srgbClr val="FFFFFF"/>
                </a:solidFill>
                <a:latin typeface="Verdana" charset="0"/>
                <a:ea typeface="MS PGothic" pitchFamily="34" charset="-128"/>
              </a:defRPr>
            </a:lvl6pPr>
            <a:lvl7pPr marL="3028264" indent="-232943" eaLnBrk="0" fontAlgn="base" hangingPunct="0">
              <a:spcBef>
                <a:spcPct val="0"/>
              </a:spcBef>
              <a:spcAft>
                <a:spcPct val="0"/>
              </a:spcAft>
              <a:defRPr sz="1300">
                <a:solidFill>
                  <a:srgbClr val="FFFFFF"/>
                </a:solidFill>
                <a:latin typeface="Verdana" charset="0"/>
                <a:ea typeface="MS PGothic" pitchFamily="34" charset="-128"/>
              </a:defRPr>
            </a:lvl7pPr>
            <a:lvl8pPr marL="3494151" indent="-232943" eaLnBrk="0" fontAlgn="base" hangingPunct="0">
              <a:spcBef>
                <a:spcPct val="0"/>
              </a:spcBef>
              <a:spcAft>
                <a:spcPct val="0"/>
              </a:spcAft>
              <a:defRPr sz="1300">
                <a:solidFill>
                  <a:srgbClr val="FFFFFF"/>
                </a:solidFill>
                <a:latin typeface="Verdana" charset="0"/>
                <a:ea typeface="MS PGothic" pitchFamily="34" charset="-128"/>
              </a:defRPr>
            </a:lvl8pPr>
            <a:lvl9pPr marL="3960038" indent="-232943" eaLnBrk="0" fontAlgn="base" hangingPunct="0">
              <a:spcBef>
                <a:spcPct val="0"/>
              </a:spcBef>
              <a:spcAft>
                <a:spcPct val="0"/>
              </a:spcAft>
              <a:defRPr sz="1300">
                <a:solidFill>
                  <a:srgbClr val="FFFFFF"/>
                </a:solidFill>
                <a:latin typeface="Verdana" charset="0"/>
                <a:ea typeface="MS PGothic" pitchFamily="34" charset="-128"/>
              </a:defRPr>
            </a:lvl9pPr>
          </a:lstStyle>
          <a:p>
            <a:fld id="{D66430E0-EBBD-4ACC-A912-070A7B115CD2}" type="slidenum">
              <a:rPr lang="en-US" sz="1200">
                <a:solidFill>
                  <a:srgbClr val="000000"/>
                </a:solidFill>
                <a:latin typeface="Arial" charset="0"/>
              </a:rPr>
              <a:pPr/>
              <a:t>2</a:t>
            </a:fld>
            <a:endParaRPr lang="en-US" sz="1200" dirty="0">
              <a:solidFill>
                <a:srgbClr val="000000"/>
              </a:solidFill>
              <a:latin typeface="Arial" charset="0"/>
            </a:endParaRPr>
          </a:p>
        </p:txBody>
      </p:sp>
      <p:sp>
        <p:nvSpPr>
          <p:cNvPr id="71683" name="Rectangle 1026"/>
          <p:cNvSpPr>
            <a:spLocks noGrp="1" noRot="1" noChangeAspect="1" noChangeArrowheads="1" noTextEdit="1"/>
          </p:cNvSpPr>
          <p:nvPr>
            <p:ph type="sldImg"/>
          </p:nvPr>
        </p:nvSpPr>
        <p:spPr>
          <a:solidFill>
            <a:srgbClr val="FFFFFF"/>
          </a:solidFill>
          <a:ln/>
        </p:spPr>
      </p:sp>
      <p:sp>
        <p:nvSpPr>
          <p:cNvPr id="716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p>
        </p:txBody>
      </p:sp>
    </p:spTree>
    <p:extLst>
      <p:ext uri="{BB962C8B-B14F-4D97-AF65-F5344CB8AC3E}">
        <p14:creationId xmlns:p14="http://schemas.microsoft.com/office/powerpoint/2010/main" val="17424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rgbClr val="FFFFFF"/>
                </a:solidFill>
                <a:latin typeface="Verdana" charset="0"/>
                <a:ea typeface="MS PGothic" pitchFamily="34" charset="-128"/>
              </a:defRPr>
            </a:lvl1pPr>
            <a:lvl2pPr marL="757066" indent="-291179" eaLnBrk="0" hangingPunct="0">
              <a:defRPr sz="1300">
                <a:solidFill>
                  <a:srgbClr val="FFFFFF"/>
                </a:solidFill>
                <a:latin typeface="Verdana" charset="0"/>
                <a:ea typeface="MS PGothic" pitchFamily="34" charset="-128"/>
              </a:defRPr>
            </a:lvl2pPr>
            <a:lvl3pPr marL="1164717" indent="-232943" eaLnBrk="0" hangingPunct="0">
              <a:defRPr sz="1300">
                <a:solidFill>
                  <a:srgbClr val="FFFFFF"/>
                </a:solidFill>
                <a:latin typeface="Verdana" charset="0"/>
                <a:ea typeface="MS PGothic" pitchFamily="34" charset="-128"/>
              </a:defRPr>
            </a:lvl3pPr>
            <a:lvl4pPr marL="1630604" indent="-232943" eaLnBrk="0" hangingPunct="0">
              <a:defRPr sz="1300">
                <a:solidFill>
                  <a:srgbClr val="FFFFFF"/>
                </a:solidFill>
                <a:latin typeface="Verdana" charset="0"/>
                <a:ea typeface="MS PGothic" pitchFamily="34" charset="-128"/>
              </a:defRPr>
            </a:lvl4pPr>
            <a:lvl5pPr marL="2096491" indent="-232943" eaLnBrk="0" hangingPunct="0">
              <a:defRPr sz="1300">
                <a:solidFill>
                  <a:srgbClr val="FFFFFF"/>
                </a:solidFill>
                <a:latin typeface="Verdana" charset="0"/>
                <a:ea typeface="MS PGothic" pitchFamily="34" charset="-128"/>
              </a:defRPr>
            </a:lvl5pPr>
            <a:lvl6pPr marL="2562377" indent="-232943" eaLnBrk="0" fontAlgn="base" hangingPunct="0">
              <a:spcBef>
                <a:spcPct val="0"/>
              </a:spcBef>
              <a:spcAft>
                <a:spcPct val="0"/>
              </a:spcAft>
              <a:defRPr sz="1300">
                <a:solidFill>
                  <a:srgbClr val="FFFFFF"/>
                </a:solidFill>
                <a:latin typeface="Verdana" charset="0"/>
                <a:ea typeface="MS PGothic" pitchFamily="34" charset="-128"/>
              </a:defRPr>
            </a:lvl6pPr>
            <a:lvl7pPr marL="3028264" indent="-232943" eaLnBrk="0" fontAlgn="base" hangingPunct="0">
              <a:spcBef>
                <a:spcPct val="0"/>
              </a:spcBef>
              <a:spcAft>
                <a:spcPct val="0"/>
              </a:spcAft>
              <a:defRPr sz="1300">
                <a:solidFill>
                  <a:srgbClr val="FFFFFF"/>
                </a:solidFill>
                <a:latin typeface="Verdana" charset="0"/>
                <a:ea typeface="MS PGothic" pitchFamily="34" charset="-128"/>
              </a:defRPr>
            </a:lvl7pPr>
            <a:lvl8pPr marL="3494151" indent="-232943" eaLnBrk="0" fontAlgn="base" hangingPunct="0">
              <a:spcBef>
                <a:spcPct val="0"/>
              </a:spcBef>
              <a:spcAft>
                <a:spcPct val="0"/>
              </a:spcAft>
              <a:defRPr sz="1300">
                <a:solidFill>
                  <a:srgbClr val="FFFFFF"/>
                </a:solidFill>
                <a:latin typeface="Verdana" charset="0"/>
                <a:ea typeface="MS PGothic" pitchFamily="34" charset="-128"/>
              </a:defRPr>
            </a:lvl8pPr>
            <a:lvl9pPr marL="3960038" indent="-232943" eaLnBrk="0" fontAlgn="base" hangingPunct="0">
              <a:spcBef>
                <a:spcPct val="0"/>
              </a:spcBef>
              <a:spcAft>
                <a:spcPct val="0"/>
              </a:spcAft>
              <a:defRPr sz="1300">
                <a:solidFill>
                  <a:srgbClr val="FFFFFF"/>
                </a:solidFill>
                <a:latin typeface="Verdana" charset="0"/>
                <a:ea typeface="MS PGothic" pitchFamily="34" charset="-128"/>
              </a:defRPr>
            </a:lvl9pPr>
          </a:lstStyle>
          <a:p>
            <a:fld id="{D66430E0-EBBD-4ACC-A912-070A7B115CD2}" type="slidenum">
              <a:rPr lang="en-US" sz="1200">
                <a:solidFill>
                  <a:srgbClr val="000000"/>
                </a:solidFill>
                <a:latin typeface="Arial" charset="0"/>
              </a:rPr>
              <a:pPr/>
              <a:t>3</a:t>
            </a:fld>
            <a:endParaRPr lang="en-US" sz="1200" dirty="0">
              <a:solidFill>
                <a:srgbClr val="000000"/>
              </a:solidFill>
              <a:latin typeface="Arial" charset="0"/>
            </a:endParaRPr>
          </a:p>
        </p:txBody>
      </p:sp>
      <p:sp>
        <p:nvSpPr>
          <p:cNvPr id="71683" name="Rectangle 1026"/>
          <p:cNvSpPr>
            <a:spLocks noGrp="1" noRot="1" noChangeAspect="1" noChangeArrowheads="1" noTextEdit="1"/>
          </p:cNvSpPr>
          <p:nvPr>
            <p:ph type="sldImg"/>
          </p:nvPr>
        </p:nvSpPr>
        <p:spPr>
          <a:solidFill>
            <a:srgbClr val="FFFFFF"/>
          </a:solidFill>
          <a:ln/>
        </p:spPr>
      </p:sp>
      <p:sp>
        <p:nvSpPr>
          <p:cNvPr id="716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p>
        </p:txBody>
      </p:sp>
    </p:spTree>
    <p:extLst>
      <p:ext uri="{BB962C8B-B14F-4D97-AF65-F5344CB8AC3E}">
        <p14:creationId xmlns:p14="http://schemas.microsoft.com/office/powerpoint/2010/main" val="2004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C89549C-42A4-4C0A-8289-D28FDD53C272}" type="slidenum">
              <a:rPr lang="en-US" smtClean="0"/>
              <a:pPr/>
              <a:t>5</a:t>
            </a:fld>
            <a:endParaRPr lang="en-US"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367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13E4A4-E7C9-4849-A835-339A06998AAA}" type="slidenum">
              <a:rPr lang="en-US" smtClean="0"/>
              <a:t>11</a:t>
            </a:fld>
            <a:endParaRPr lang="en-US" dirty="0"/>
          </a:p>
        </p:txBody>
      </p:sp>
    </p:spTree>
    <p:extLst>
      <p:ext uri="{BB962C8B-B14F-4D97-AF65-F5344CB8AC3E}">
        <p14:creationId xmlns:p14="http://schemas.microsoft.com/office/powerpoint/2010/main" val="205824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13E4A4-E7C9-4849-A835-339A06998AAA}" type="slidenum">
              <a:rPr lang="en-US" smtClean="0"/>
              <a:t>16</a:t>
            </a:fld>
            <a:endParaRPr lang="en-US" dirty="0"/>
          </a:p>
        </p:txBody>
      </p:sp>
    </p:spTree>
    <p:extLst>
      <p:ext uri="{BB962C8B-B14F-4D97-AF65-F5344CB8AC3E}">
        <p14:creationId xmlns:p14="http://schemas.microsoft.com/office/powerpoint/2010/main" val="86369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u="sng" dirty="0">
                <a:hlinkClick r:id="rId3"/>
              </a:rPr>
              <a:t>https://www.youtube.com/watch?v=S0Ei6WQkjUY</a:t>
            </a:r>
            <a:endParaRPr lang="en-GB" dirty="0"/>
          </a:p>
          <a:p>
            <a:endParaRPr lang="en-GB" dirty="0"/>
          </a:p>
        </p:txBody>
      </p:sp>
      <p:sp>
        <p:nvSpPr>
          <p:cNvPr id="4" name="Slide Number Placeholder 3"/>
          <p:cNvSpPr>
            <a:spLocks noGrp="1"/>
          </p:cNvSpPr>
          <p:nvPr>
            <p:ph type="sldNum" sz="quarter" idx="10"/>
          </p:nvPr>
        </p:nvSpPr>
        <p:spPr/>
        <p:txBody>
          <a:bodyPr/>
          <a:lstStyle/>
          <a:p>
            <a:fld id="{4813E4A4-E7C9-4849-A835-339A06998AAA}" type="slidenum">
              <a:rPr lang="en-US" smtClean="0"/>
              <a:t>18</a:t>
            </a:fld>
            <a:endParaRPr lang="en-US" dirty="0"/>
          </a:p>
        </p:txBody>
      </p:sp>
    </p:spTree>
    <p:extLst>
      <p:ext uri="{BB962C8B-B14F-4D97-AF65-F5344CB8AC3E}">
        <p14:creationId xmlns:p14="http://schemas.microsoft.com/office/powerpoint/2010/main" val="280217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13E4A4-E7C9-4849-A835-339A06998AAA}" type="slidenum">
              <a:rPr lang="en-US" smtClean="0"/>
              <a:t>27</a:t>
            </a:fld>
            <a:endParaRPr lang="en-US" dirty="0"/>
          </a:p>
        </p:txBody>
      </p:sp>
    </p:spTree>
    <p:extLst>
      <p:ext uri="{BB962C8B-B14F-4D97-AF65-F5344CB8AC3E}">
        <p14:creationId xmlns:p14="http://schemas.microsoft.com/office/powerpoint/2010/main" val="86461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13E4A4-E7C9-4849-A835-339A06998AAA}" type="slidenum">
              <a:rPr lang="en-US" smtClean="0"/>
              <a:t>29</a:t>
            </a:fld>
            <a:endParaRPr lang="en-US" dirty="0"/>
          </a:p>
        </p:txBody>
      </p:sp>
    </p:spTree>
    <p:extLst>
      <p:ext uri="{BB962C8B-B14F-4D97-AF65-F5344CB8AC3E}">
        <p14:creationId xmlns:p14="http://schemas.microsoft.com/office/powerpoint/2010/main" val="1411008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op-Slide_Tuko">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0" y="0"/>
            <a:ext cx="12192000" cy="3665538"/>
          </a:xfrm>
        </p:spPr>
        <p:txBody>
          <a:bodyPr/>
          <a:lstStyle/>
          <a:p>
            <a:endParaRPr lang="ru-RU"/>
          </a:p>
        </p:txBody>
      </p:sp>
      <p:sp>
        <p:nvSpPr>
          <p:cNvPr id="2" name="Title 1"/>
          <p:cNvSpPr>
            <a:spLocks noGrp="1"/>
          </p:cNvSpPr>
          <p:nvPr>
            <p:ph type="ctrTitle" hasCustomPrompt="1"/>
          </p:nvPr>
        </p:nvSpPr>
        <p:spPr>
          <a:xfrm>
            <a:off x="600075" y="4648200"/>
            <a:ext cx="6105525" cy="909436"/>
          </a:xfrm>
        </p:spPr>
        <p:txBody>
          <a:bodyPr vert="horz" lIns="91440" tIns="0" rIns="91440" bIns="0" rtlCol="0" anchor="b">
            <a:noAutofit/>
          </a:bodyPr>
          <a:lstStyle>
            <a:lvl1pPr>
              <a:defRPr lang="en-US" sz="2800" b="0" cap="none" baseline="0" dirty="0">
                <a:solidFill>
                  <a:schemeClr val="tx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600075" y="5716284"/>
            <a:ext cx="5191125" cy="610134"/>
          </a:xfrm>
        </p:spPr>
        <p:txBody>
          <a:bodyPr vert="horz" lIns="91440" tIns="45720" rIns="91440" bIns="45720" rtlCol="0">
            <a:noAutofit/>
          </a:bodyPr>
          <a:lstStyle>
            <a:lvl1pPr marL="228600" indent="-228600">
              <a:buNone/>
              <a:defRPr lang="en-GB" sz="2100" cap="none" baseline="0" noProof="0" dirty="0">
                <a:solidFill>
                  <a:schemeClr val="tx1"/>
                </a:solidFill>
                <a:latin typeface="+mn-lt"/>
              </a:defRPr>
            </a:lvl1pPr>
          </a:lstStyle>
          <a:p>
            <a:pPr marL="0" lvl="0" indent="0" defTabSz="1219170">
              <a:spcBef>
                <a:spcPts val="800"/>
              </a:spcBef>
            </a:pPr>
            <a:r>
              <a:rPr lang="en-GB" noProof="0" dirty="0" smtClean="0"/>
              <a:t>click to edit Master subtitle style</a:t>
            </a:r>
            <a:endParaRPr lang="en-GB" noProof="0" dirty="0"/>
          </a:p>
        </p:txBody>
      </p:sp>
      <p:pic>
        <p:nvPicPr>
          <p:cNvPr id="4" name="Picture 3" descr="Slides Master 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8755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636" y="1860780"/>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F7D8983D-D482-4F5C-8387-2F3E9BA5847C}"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Text Placeholder 2"/>
          <p:cNvSpPr>
            <a:spLocks noGrp="1"/>
          </p:cNvSpPr>
          <p:nvPr>
            <p:ph type="body" idx="14" hasCustomPrompt="1"/>
          </p:nvPr>
        </p:nvSpPr>
        <p:spPr>
          <a:xfrm>
            <a:off x="646111" y="2605015"/>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Text Placeholder 2"/>
          <p:cNvSpPr>
            <a:spLocks noGrp="1"/>
          </p:cNvSpPr>
          <p:nvPr>
            <p:ph type="body" idx="15" hasCustomPrompt="1"/>
          </p:nvPr>
        </p:nvSpPr>
        <p:spPr>
          <a:xfrm>
            <a:off x="655636" y="3339906"/>
            <a:ext cx="10327822" cy="449714"/>
          </a:xfrm>
        </p:spPr>
        <p:txBody>
          <a:bodyPr anchor="t">
            <a:normAutofit/>
          </a:bodyPr>
          <a:lstStyle>
            <a:lvl1pPr marL="342900" indent="-342900" algn="l">
              <a:buClr>
                <a:srgbClr val="6BA42C"/>
              </a:buClr>
              <a:buFontTx/>
              <a:buBlip>
                <a:blip r:embed="rId4"/>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1" name="Text Placeholder 2"/>
          <p:cNvSpPr>
            <a:spLocks noGrp="1"/>
          </p:cNvSpPr>
          <p:nvPr>
            <p:ph type="body" idx="16" hasCustomPrompt="1"/>
          </p:nvPr>
        </p:nvSpPr>
        <p:spPr>
          <a:xfrm>
            <a:off x="646111" y="4084141"/>
            <a:ext cx="10327822" cy="449714"/>
          </a:xfrm>
        </p:spPr>
        <p:txBody>
          <a:bodyPr anchor="t">
            <a:normAutofit/>
          </a:bodyPr>
          <a:lstStyle>
            <a:lvl1pPr marL="342900" indent="-342900" algn="l">
              <a:buClr>
                <a:srgbClr val="6BA42C"/>
              </a:buClr>
              <a:buFontTx/>
              <a:buBlip>
                <a:blip r:embed="rId5"/>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2" name="Text Placeholder 2"/>
          <p:cNvSpPr>
            <a:spLocks noGrp="1"/>
          </p:cNvSpPr>
          <p:nvPr>
            <p:ph type="body" idx="17" hasCustomPrompt="1"/>
          </p:nvPr>
        </p:nvSpPr>
        <p:spPr>
          <a:xfrm>
            <a:off x="655636" y="4778369"/>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3"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6"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27" name="Text Placeholder 2"/>
          <p:cNvSpPr>
            <a:spLocks noGrp="1"/>
          </p:cNvSpPr>
          <p:nvPr>
            <p:ph type="body" idx="18" hasCustomPrompt="1"/>
          </p:nvPr>
        </p:nvSpPr>
        <p:spPr>
          <a:xfrm>
            <a:off x="646111" y="5516216"/>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Tree>
    <p:extLst>
      <p:ext uri="{BB962C8B-B14F-4D97-AF65-F5344CB8AC3E}">
        <p14:creationId xmlns:p14="http://schemas.microsoft.com/office/powerpoint/2010/main" val="1203631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23531" y="1860780"/>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4A4257A0-F672-4489-9D82-16002FE6564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Picture Placeholder 2"/>
          <p:cNvSpPr>
            <a:spLocks noGrp="1"/>
          </p:cNvSpPr>
          <p:nvPr>
            <p:ph type="pic" idx="19"/>
          </p:nvPr>
        </p:nvSpPr>
        <p:spPr>
          <a:xfrm>
            <a:off x="731838" y="184943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5" name="Text Placeholder 2"/>
          <p:cNvSpPr>
            <a:spLocks noGrp="1"/>
          </p:cNvSpPr>
          <p:nvPr>
            <p:ph type="body" idx="20" hasCustomPrompt="1"/>
          </p:nvPr>
        </p:nvSpPr>
        <p:spPr>
          <a:xfrm>
            <a:off x="2023531" y="3043822"/>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Text Placeholder 2"/>
          <p:cNvSpPr>
            <a:spLocks noGrp="1"/>
          </p:cNvSpPr>
          <p:nvPr>
            <p:ph type="body" idx="22" hasCustomPrompt="1"/>
          </p:nvPr>
        </p:nvSpPr>
        <p:spPr>
          <a:xfrm>
            <a:off x="2023531" y="4226864"/>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4" name="Text Placeholder 2"/>
          <p:cNvSpPr>
            <a:spLocks noGrp="1"/>
          </p:cNvSpPr>
          <p:nvPr>
            <p:ph type="body" idx="24" hasCustomPrompt="1"/>
          </p:nvPr>
        </p:nvSpPr>
        <p:spPr>
          <a:xfrm>
            <a:off x="2023531" y="5409906"/>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3" name="Picture Placeholder 2"/>
          <p:cNvSpPr>
            <a:spLocks noGrp="1"/>
          </p:cNvSpPr>
          <p:nvPr>
            <p:ph type="pic" idx="25"/>
          </p:nvPr>
        </p:nvSpPr>
        <p:spPr>
          <a:xfrm>
            <a:off x="731838" y="3043822"/>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8" name="Picture Placeholder 2"/>
          <p:cNvSpPr>
            <a:spLocks noGrp="1"/>
          </p:cNvSpPr>
          <p:nvPr>
            <p:ph type="pic" idx="26"/>
          </p:nvPr>
        </p:nvSpPr>
        <p:spPr>
          <a:xfrm>
            <a:off x="731838" y="4226864"/>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9" name="Picture Placeholder 2"/>
          <p:cNvSpPr>
            <a:spLocks noGrp="1"/>
          </p:cNvSpPr>
          <p:nvPr>
            <p:ph type="pic" idx="27"/>
          </p:nvPr>
        </p:nvSpPr>
        <p:spPr>
          <a:xfrm>
            <a:off x="731838" y="542124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3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5830595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8456" y="1681163"/>
            <a:ext cx="3216729" cy="823912"/>
          </a:xfrm>
        </p:spPr>
        <p:txBody>
          <a:bodyPr anchor="t"/>
          <a:lstStyle>
            <a:lvl1pPr marL="0" indent="0">
              <a:buNone/>
              <a:defRPr sz="2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718456"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B3812A9D-52AD-4608-B66F-B0E2C1F1AD43}"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4514845" y="1681163"/>
            <a:ext cx="3216729" cy="823912"/>
          </a:xfrm>
        </p:spPr>
        <p:txBody>
          <a:bodyPr anchor="t"/>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5" name="Content Placeholder 3"/>
          <p:cNvSpPr>
            <a:spLocks noGrp="1"/>
          </p:cNvSpPr>
          <p:nvPr>
            <p:ph sz="half" idx="15" hasCustomPrompt="1"/>
          </p:nvPr>
        </p:nvSpPr>
        <p:spPr>
          <a:xfrm>
            <a:off x="4514845"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7" name="Text Placeholder 2"/>
          <p:cNvSpPr>
            <a:spLocks noGrp="1"/>
          </p:cNvSpPr>
          <p:nvPr>
            <p:ph type="body" idx="16" hasCustomPrompt="1"/>
          </p:nvPr>
        </p:nvSpPr>
        <p:spPr>
          <a:xfrm>
            <a:off x="8387438" y="1681163"/>
            <a:ext cx="3216729" cy="823912"/>
          </a:xfrm>
        </p:spPr>
        <p:txBody>
          <a:bodyPr anchor="t"/>
          <a:lstStyle>
            <a:lvl1pPr marL="0" indent="0">
              <a:buNone/>
              <a:defRPr sz="2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Content Placeholder 3"/>
          <p:cNvSpPr>
            <a:spLocks noGrp="1"/>
          </p:cNvSpPr>
          <p:nvPr>
            <p:ph sz="half" idx="17" hasCustomPrompt="1"/>
          </p:nvPr>
        </p:nvSpPr>
        <p:spPr>
          <a:xfrm>
            <a:off x="8387438"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20"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4"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4491755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xt and Content for Shape">
    <p:spTree>
      <p:nvGrpSpPr>
        <p:cNvPr id="1" name=""/>
        <p:cNvGrpSpPr/>
        <p:nvPr/>
      </p:nvGrpSpPr>
      <p:grpSpPr>
        <a:xfrm>
          <a:off x="0" y="0"/>
          <a:ext cx="0" cy="0"/>
          <a:chOff x="0" y="0"/>
          <a:chExt cx="0" cy="0"/>
        </a:xfrm>
      </p:grpSpPr>
      <p:sp>
        <p:nvSpPr>
          <p:cNvPr id="11" name="Прямоугольник 10"/>
          <p:cNvSpPr/>
          <p:nvPr userDrawn="1"/>
        </p:nvSpPr>
        <p:spPr>
          <a:xfrm>
            <a:off x="0" y="1624692"/>
            <a:ext cx="4580164" cy="4649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3" name="Content Placeholder 2"/>
          <p:cNvSpPr>
            <a:spLocks noGrp="1"/>
          </p:cNvSpPr>
          <p:nvPr>
            <p:ph idx="1" hasCustomPrompt="1"/>
          </p:nvPr>
        </p:nvSpPr>
        <p:spPr>
          <a:xfrm>
            <a:off x="4788645" y="1624693"/>
            <a:ext cx="6793755" cy="464910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Text Placeholder 3"/>
          <p:cNvSpPr>
            <a:spLocks noGrp="1"/>
          </p:cNvSpPr>
          <p:nvPr>
            <p:ph type="body" sz="half" idx="2" hasCustomPrompt="1"/>
          </p:nvPr>
        </p:nvSpPr>
        <p:spPr>
          <a:xfrm>
            <a:off x="609600" y="1855354"/>
            <a:ext cx="3657600" cy="341877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smtClean="0"/>
              <a:t>Template text</a:t>
            </a:r>
            <a:endParaRPr lang="ru-RU" noProof="0" dirty="0" smtClean="0"/>
          </a:p>
        </p:txBody>
      </p:sp>
      <p:sp>
        <p:nvSpPr>
          <p:cNvPr id="5" name="Date Placeholder 4"/>
          <p:cNvSpPr>
            <a:spLocks noGrp="1"/>
          </p:cNvSpPr>
          <p:nvPr>
            <p:ph type="dt" sz="half" idx="10"/>
          </p:nvPr>
        </p:nvSpPr>
        <p:spPr/>
        <p:txBody>
          <a:bodyPr/>
          <a:lstStyle/>
          <a:p>
            <a:fld id="{90A6EE13-3685-4BB1-B4E5-DD6095DF4500}"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2"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4"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13246052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750413"/>
            <a:ext cx="10983913" cy="865788"/>
          </a:xfrm>
        </p:spPr>
        <p:txBody>
          <a:bodyPr/>
          <a:lstStyle/>
          <a:p>
            <a:pPr lvl="0"/>
            <a:r>
              <a:rPr lang="en-US" noProof="0" dirty="0" smtClean="0"/>
              <a:t>Template text</a:t>
            </a:r>
            <a:endParaRPr lang="ru-RU" noProof="0" dirty="0" smtClean="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609600" y="2734733"/>
            <a:ext cx="10975848" cy="353906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3409561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op-Slide_Tuko">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8769470" cy="6858000"/>
          </a:xfrm>
          <a:prstGeom prst="rect">
            <a:avLst/>
          </a:prstGeom>
        </p:spPr>
      </p:pic>
      <p:sp>
        <p:nvSpPr>
          <p:cNvPr id="5" name="Прямоугольник 4"/>
          <p:cNvSpPr/>
          <p:nvPr userDrawn="1"/>
        </p:nvSpPr>
        <p:spPr>
          <a:xfrm>
            <a:off x="7399866" y="0"/>
            <a:ext cx="47921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2" name="Title 1"/>
          <p:cNvSpPr>
            <a:spLocks noGrp="1"/>
          </p:cNvSpPr>
          <p:nvPr>
            <p:ph type="ctrTitle" hasCustomPrompt="1"/>
          </p:nvPr>
        </p:nvSpPr>
        <p:spPr>
          <a:xfrm>
            <a:off x="7857067" y="728172"/>
            <a:ext cx="3999971" cy="1701800"/>
          </a:xfrm>
        </p:spPr>
        <p:txBody>
          <a:bodyPr vert="horz" lIns="91440" tIns="0" rIns="91440" bIns="0" rtlCol="0" anchor="t">
            <a:noAutofit/>
          </a:bodyPr>
          <a:lstStyle>
            <a:lvl1pPr>
              <a:defRPr lang="en-US" sz="2800" b="0" cap="none" baseline="0" dirty="0">
                <a:solidFill>
                  <a:schemeClr val="bg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7852517" y="2633133"/>
            <a:ext cx="3984941" cy="3734589"/>
          </a:xfrm>
        </p:spPr>
        <p:txBody>
          <a:bodyPr vert="horz" lIns="91440" tIns="45720" rIns="91440" bIns="45720" rtlCol="0">
            <a:noAutofit/>
          </a:bodyPr>
          <a:lstStyle>
            <a:lvl1pPr marL="228600" indent="-228600">
              <a:buNone/>
              <a:defRPr lang="en-GB" sz="1800" cap="none" baseline="0" noProof="0" dirty="0">
                <a:solidFill>
                  <a:schemeClr val="bg1"/>
                </a:solidFill>
                <a:latin typeface="+mn-lt"/>
              </a:defRPr>
            </a:lvl1pPr>
          </a:lstStyle>
          <a:p>
            <a:pPr marL="0" lvl="0" indent="0" defTabSz="1219170">
              <a:spcBef>
                <a:spcPts val="800"/>
              </a:spcBef>
            </a:pPr>
            <a:r>
              <a:rPr lang="en-GB" noProof="0" dirty="0" smtClean="0"/>
              <a:t>click to edit Master subtitle style</a:t>
            </a:r>
            <a:endParaRPr lang="en-GB" noProof="0" dirty="0"/>
          </a:p>
        </p:txBody>
      </p:sp>
    </p:spTree>
    <p:extLst>
      <p:ext uri="{BB962C8B-B14F-4D97-AF65-F5344CB8AC3E}">
        <p14:creationId xmlns:p14="http://schemas.microsoft.com/office/powerpoint/2010/main" val="1823843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title">
    <p:bg>
      <p:bgRef idx="1001">
        <a:schemeClr val="bg1"/>
      </p:bgRef>
    </p:bg>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0136" cy="6858000"/>
          </a:xfrm>
          <a:prstGeom prst="rect">
            <a:avLst/>
          </a:prstGeom>
        </p:spPr>
      </p:pic>
      <p:sp>
        <p:nvSpPr>
          <p:cNvPr id="2" name="Title 1"/>
          <p:cNvSpPr>
            <a:spLocks noGrp="1"/>
          </p:cNvSpPr>
          <p:nvPr>
            <p:ph type="title" hasCustomPrompt="1"/>
          </p:nvPr>
        </p:nvSpPr>
        <p:spPr>
          <a:xfrm>
            <a:off x="2396117" y="1853639"/>
            <a:ext cx="7397902" cy="1287494"/>
          </a:xfrm>
        </p:spPr>
        <p:txBody>
          <a:bodyPr vert="horz" lIns="91440" tIns="0" rIns="91440" bIns="0" rtlCol="0" anchor="b">
            <a:noAutofit/>
          </a:bodyPr>
          <a:lstStyle>
            <a:lvl1pPr algn="ctr">
              <a:lnSpc>
                <a:spcPct val="100000"/>
              </a:lnSpc>
              <a:defRPr lang="en-GB" sz="4400" b="1" noProof="0" dirty="0">
                <a:solidFill>
                  <a:schemeClr val="bg1"/>
                </a:solidFill>
              </a:defRPr>
            </a:lvl1pPr>
          </a:lstStyle>
          <a:p>
            <a:pPr lvl="0" defTabSz="1219170">
              <a:lnSpc>
                <a:spcPct val="75000"/>
              </a:lnSpc>
            </a:pPr>
            <a:r>
              <a:rPr lang="en-GB" noProof="0" dirty="0" smtClean="0"/>
              <a:t>Click to edit Master title style</a:t>
            </a:r>
            <a:endParaRPr lang="en-GB" noProof="0" dirty="0"/>
          </a:p>
        </p:txBody>
      </p:sp>
      <p:sp>
        <p:nvSpPr>
          <p:cNvPr id="7" name="Прямоугольник 6"/>
          <p:cNvSpPr/>
          <p:nvPr userDrawn="1"/>
        </p:nvSpPr>
        <p:spPr>
          <a:xfrm>
            <a:off x="5360283" y="3335866"/>
            <a:ext cx="1469571" cy="6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chemeClr val="bg1"/>
              </a:solidFill>
            </a:endParaRPr>
          </a:p>
        </p:txBody>
      </p:sp>
    </p:spTree>
    <p:extLst>
      <p:ext uri="{BB962C8B-B14F-4D97-AF65-F5344CB8AC3E}">
        <p14:creationId xmlns:p14="http://schemas.microsoft.com/office/powerpoint/2010/main" val="1487765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_and_text_or_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 name="Content Placeholder 2"/>
          <p:cNvSpPr>
            <a:spLocks noGrp="1"/>
          </p:cNvSpPr>
          <p:nvPr>
            <p:ph idx="1" hasCustomPrompt="1"/>
          </p:nvPr>
        </p:nvSpPr>
        <p:spPr>
          <a:xfrm>
            <a:off x="609600" y="1862352"/>
            <a:ext cx="10972800" cy="4402981"/>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5F078FDF-4AF7-473C-876A-90C1AEED0D72}" type="datetime1">
              <a:rPr lang="en-GB" noProof="0" smtClean="0"/>
              <a:t>07/10/2017</a:t>
            </a:fld>
            <a:endParaRPr lang="en-GB" noProof="0" dirty="0"/>
          </a:p>
        </p:txBody>
      </p:sp>
      <p:sp>
        <p:nvSpPr>
          <p:cNvPr id="5" name="Footer Placeholder 4"/>
          <p:cNvSpPr>
            <a:spLocks noGrp="1"/>
          </p:cNvSpPr>
          <p:nvPr>
            <p:ph type="ftr" sz="quarter" idx="11"/>
          </p:nvPr>
        </p:nvSpPr>
        <p:spPr/>
        <p:txBody>
          <a:bodyPr/>
          <a:lstStyle/>
          <a:p>
            <a:pPr defTabSz="1219170"/>
            <a:endParaRPr lang="en-GB"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8"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9"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32189270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objects_or_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38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Content Placeholder 3"/>
          <p:cNvSpPr>
            <a:spLocks noGrp="1"/>
          </p:cNvSpPr>
          <p:nvPr>
            <p:ph sz="half" idx="2" hasCustomPrompt="1"/>
          </p:nvPr>
        </p:nvSpPr>
        <p:spPr>
          <a:xfrm>
            <a:off x="66674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5" name="Date Placeholder 4"/>
          <p:cNvSpPr>
            <a:spLocks noGrp="1"/>
          </p:cNvSpPr>
          <p:nvPr>
            <p:ph type="dt" sz="half" idx="10"/>
          </p:nvPr>
        </p:nvSpPr>
        <p:spPr/>
        <p:txBody>
          <a:bodyPr/>
          <a:lstStyle/>
          <a:p>
            <a:fld id="{5CB68C2D-042F-4C44-9158-40DFA9261797}"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1" name="Footer Placeholder 4"/>
          <p:cNvSpPr>
            <a:spLocks noGrp="1"/>
          </p:cNvSpPr>
          <p:nvPr>
            <p:ph type="ftr" sz="quarter" idx="11"/>
          </p:nvPr>
        </p:nvSpPr>
        <p:spPr>
          <a:xfrm>
            <a:off x="517575" y="6485308"/>
            <a:ext cx="2259491" cy="365125"/>
          </a:xfrm>
        </p:spPr>
        <p:txBody>
          <a:bodyPr/>
          <a:lstStyle/>
          <a:p>
            <a:pPr defTabSz="1219170"/>
            <a:endParaRPr lang="en-GB" dirty="0"/>
          </a:p>
        </p:txBody>
      </p:sp>
      <p:sp>
        <p:nvSpPr>
          <p:cNvPr id="13"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4"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5"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40776610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636" y="1860780"/>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F7D8983D-D482-4F5C-8387-2F3E9BA5847C}"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Text Placeholder 2"/>
          <p:cNvSpPr>
            <a:spLocks noGrp="1"/>
          </p:cNvSpPr>
          <p:nvPr>
            <p:ph type="body" idx="14" hasCustomPrompt="1"/>
          </p:nvPr>
        </p:nvSpPr>
        <p:spPr>
          <a:xfrm>
            <a:off x="646111" y="2605015"/>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Text Placeholder 2"/>
          <p:cNvSpPr>
            <a:spLocks noGrp="1"/>
          </p:cNvSpPr>
          <p:nvPr>
            <p:ph type="body" idx="15" hasCustomPrompt="1"/>
          </p:nvPr>
        </p:nvSpPr>
        <p:spPr>
          <a:xfrm>
            <a:off x="655636" y="3339906"/>
            <a:ext cx="10327822" cy="449714"/>
          </a:xfrm>
        </p:spPr>
        <p:txBody>
          <a:bodyPr anchor="t">
            <a:normAutofit/>
          </a:bodyPr>
          <a:lstStyle>
            <a:lvl1pPr marL="342900" indent="-342900" algn="l">
              <a:buClr>
                <a:srgbClr val="6BA42C"/>
              </a:buClr>
              <a:buFontTx/>
              <a:buBlip>
                <a:blip r:embed="rId4"/>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1" name="Text Placeholder 2"/>
          <p:cNvSpPr>
            <a:spLocks noGrp="1"/>
          </p:cNvSpPr>
          <p:nvPr>
            <p:ph type="body" idx="16" hasCustomPrompt="1"/>
          </p:nvPr>
        </p:nvSpPr>
        <p:spPr>
          <a:xfrm>
            <a:off x="646111" y="4084141"/>
            <a:ext cx="10327822" cy="449714"/>
          </a:xfrm>
        </p:spPr>
        <p:txBody>
          <a:bodyPr anchor="t">
            <a:normAutofit/>
          </a:bodyPr>
          <a:lstStyle>
            <a:lvl1pPr marL="342900" indent="-342900" algn="l">
              <a:buClr>
                <a:srgbClr val="6BA42C"/>
              </a:buClr>
              <a:buFontTx/>
              <a:buBlip>
                <a:blip r:embed="rId5"/>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2" name="Text Placeholder 2"/>
          <p:cNvSpPr>
            <a:spLocks noGrp="1"/>
          </p:cNvSpPr>
          <p:nvPr>
            <p:ph type="body" idx="17" hasCustomPrompt="1"/>
          </p:nvPr>
        </p:nvSpPr>
        <p:spPr>
          <a:xfrm>
            <a:off x="655636" y="4778369"/>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3"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6"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27" name="Text Placeholder 2"/>
          <p:cNvSpPr>
            <a:spLocks noGrp="1"/>
          </p:cNvSpPr>
          <p:nvPr>
            <p:ph type="body" idx="18" hasCustomPrompt="1"/>
          </p:nvPr>
        </p:nvSpPr>
        <p:spPr>
          <a:xfrm>
            <a:off x="646111" y="5516216"/>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Tree>
    <p:extLst>
      <p:ext uri="{BB962C8B-B14F-4D97-AF65-F5344CB8AC3E}">
        <p14:creationId xmlns:p14="http://schemas.microsoft.com/office/powerpoint/2010/main" val="3806938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op-Slide_Tuko">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27"/>
            <a:ext cx="12192000" cy="3652527"/>
          </a:xfrm>
          <a:prstGeom prst="rect">
            <a:avLst/>
          </a:prstGeom>
        </p:spPr>
      </p:pic>
      <p:sp>
        <p:nvSpPr>
          <p:cNvPr id="2" name="Title 1"/>
          <p:cNvSpPr>
            <a:spLocks noGrp="1"/>
          </p:cNvSpPr>
          <p:nvPr>
            <p:ph type="ctrTitle" hasCustomPrompt="1"/>
          </p:nvPr>
        </p:nvSpPr>
        <p:spPr>
          <a:xfrm>
            <a:off x="600075" y="4648200"/>
            <a:ext cx="6105525" cy="909436"/>
          </a:xfrm>
        </p:spPr>
        <p:txBody>
          <a:bodyPr vert="horz" lIns="91440" tIns="0" rIns="91440" bIns="0" rtlCol="0" anchor="b">
            <a:noAutofit/>
          </a:bodyPr>
          <a:lstStyle>
            <a:lvl1pPr>
              <a:defRPr lang="en-US" sz="2800" b="0" cap="none" baseline="0" dirty="0">
                <a:solidFill>
                  <a:schemeClr val="tx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600075" y="5716284"/>
            <a:ext cx="5191125" cy="610134"/>
          </a:xfrm>
        </p:spPr>
        <p:txBody>
          <a:bodyPr vert="horz" lIns="91440" tIns="45720" rIns="91440" bIns="45720" rtlCol="0">
            <a:noAutofit/>
          </a:bodyPr>
          <a:lstStyle>
            <a:lvl1pPr marL="228600" indent="-228600">
              <a:buNone/>
              <a:defRPr lang="en-GB" sz="2100" cap="none" baseline="0" noProof="0" dirty="0">
                <a:solidFill>
                  <a:schemeClr val="tx1"/>
                </a:solidFill>
                <a:latin typeface="+mn-lt"/>
              </a:defRPr>
            </a:lvl1pPr>
          </a:lstStyle>
          <a:p>
            <a:pPr marL="0" lvl="0" indent="0" defTabSz="1219170">
              <a:spcBef>
                <a:spcPts val="800"/>
              </a:spcBef>
            </a:pPr>
            <a:r>
              <a:rPr lang="en-GB" noProof="0" dirty="0" smtClean="0"/>
              <a:t>click to edit Master subtitle style</a:t>
            </a:r>
            <a:endParaRPr lang="en-GB" noProof="0" dirty="0"/>
          </a:p>
        </p:txBody>
      </p:sp>
      <p:grpSp>
        <p:nvGrpSpPr>
          <p:cNvPr id="4" name="Группа 3"/>
          <p:cNvGrpSpPr/>
          <p:nvPr userDrawn="1"/>
        </p:nvGrpSpPr>
        <p:grpSpPr>
          <a:xfrm>
            <a:off x="616392" y="1350686"/>
            <a:ext cx="5442516" cy="1804339"/>
            <a:chOff x="616392" y="1350686"/>
            <a:chExt cx="5442516" cy="1804339"/>
          </a:xfrm>
        </p:grpSpPr>
        <p:grpSp>
          <p:nvGrpSpPr>
            <p:cNvPr id="7" name="Группа 6"/>
            <p:cNvGrpSpPr/>
            <p:nvPr userDrawn="1"/>
          </p:nvGrpSpPr>
          <p:grpSpPr>
            <a:xfrm>
              <a:off x="766764" y="2979963"/>
              <a:ext cx="2269975" cy="175062"/>
              <a:chOff x="6427938" y="1931101"/>
              <a:chExt cx="3998773" cy="308388"/>
            </a:xfrm>
          </p:grpSpPr>
          <p:sp>
            <p:nvSpPr>
              <p:cNvPr id="10" name="Скругленный прямоугольник 9"/>
              <p:cNvSpPr/>
              <p:nvPr/>
            </p:nvSpPr>
            <p:spPr>
              <a:xfrm rot="18900000">
                <a:off x="7658066" y="1931101"/>
                <a:ext cx="308388" cy="308388"/>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rot="18900000">
                <a:off x="6427938" y="1931101"/>
                <a:ext cx="308388" cy="308388"/>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rot="18900000">
                <a:off x="8888193" y="1931101"/>
                <a:ext cx="308388" cy="308388"/>
              </a:xfrm>
              <a:prstGeom prst="roundRect">
                <a:avLst>
                  <a:gd name="adj" fmla="val 9644"/>
                </a:avLst>
              </a:prstGeom>
              <a:solidFill>
                <a:srgbClr val="9B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rot="18900000">
                <a:off x="10118323" y="1931101"/>
                <a:ext cx="308388" cy="308388"/>
              </a:xfrm>
              <a:prstGeom prst="roundRect">
                <a:avLst>
                  <a:gd name="adj" fmla="val 9644"/>
                </a:avLst>
              </a:prstGeom>
              <a:solidFill>
                <a:srgbClr val="FB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Прямоугольник 11"/>
            <p:cNvSpPr/>
            <p:nvPr userDrawn="1"/>
          </p:nvSpPr>
          <p:spPr>
            <a:xfrm>
              <a:off x="620416" y="1993043"/>
              <a:ext cx="4902702" cy="369332"/>
            </a:xfrm>
            <a:prstGeom prst="rect">
              <a:avLst/>
            </a:prstGeom>
          </p:spPr>
          <p:txBody>
            <a:bodyPr wrap="square">
              <a:spAutoFit/>
            </a:bodyPr>
            <a:lstStyle/>
            <a:p>
              <a:r>
                <a:rPr lang="en-US" sz="1800" dirty="0" smtClean="0">
                  <a:solidFill>
                    <a:schemeClr val="bg1"/>
                  </a:solidFill>
                  <a:latin typeface="Arial" panose="020B0604020202020204" pitchFamily="34" charset="0"/>
                  <a:ea typeface="Open Sans" pitchFamily="34" charset="0"/>
                  <a:cs typeface="Arial" panose="020B0604020202020204" pitchFamily="34" charset="0"/>
                </a:rPr>
                <a:t>Digital Ad Agency</a:t>
              </a:r>
              <a:endParaRPr lang="ru-RU" sz="18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6" name="Прямоугольник 15"/>
            <p:cNvSpPr/>
            <p:nvPr userDrawn="1"/>
          </p:nvSpPr>
          <p:spPr>
            <a:xfrm>
              <a:off x="616392" y="1350686"/>
              <a:ext cx="5442516" cy="646331"/>
            </a:xfrm>
            <a:prstGeom prst="rect">
              <a:avLst/>
            </a:prstGeom>
          </p:spPr>
          <p:txBody>
            <a:bodyPr wrap="none">
              <a:spAutoFit/>
            </a:bodyPr>
            <a:lstStyle/>
            <a:p>
              <a:r>
                <a:rPr lang="en-US" sz="3600" b="1" dirty="0" smtClean="0">
                  <a:solidFill>
                    <a:schemeClr val="bg1"/>
                  </a:solidFill>
                  <a:latin typeface="Arial" panose="020B0604020202020204" pitchFamily="34" charset="0"/>
                  <a:ea typeface="Open Sans" pitchFamily="34" charset="0"/>
                  <a:cs typeface="Arial" panose="020B0604020202020204" pitchFamily="34" charset="0"/>
                </a:rPr>
                <a:t>GENESIS INTERACTIVE</a:t>
              </a:r>
              <a:endParaRPr lang="en-US" sz="2800" dirty="0" smtClean="0">
                <a:solidFill>
                  <a:schemeClr val="bg1"/>
                </a:solidFill>
                <a:latin typeface="Arial" panose="020B0604020202020204" pitchFamily="34" charset="0"/>
                <a:ea typeface="Open Sans" pitchFamily="34" charset="0"/>
                <a:cs typeface="Arial" panose="020B0604020202020204" pitchFamily="34" charset="0"/>
              </a:endParaRPr>
            </a:p>
          </p:txBody>
        </p:sp>
      </p:grpSp>
      <p:pic>
        <p:nvPicPr>
          <p:cNvPr id="5" name="Picture 4" descr="Slides Master 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66208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23531" y="1860780"/>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4A4257A0-F672-4489-9D82-16002FE6564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Picture Placeholder 2"/>
          <p:cNvSpPr>
            <a:spLocks noGrp="1"/>
          </p:cNvSpPr>
          <p:nvPr>
            <p:ph type="pic" idx="19"/>
          </p:nvPr>
        </p:nvSpPr>
        <p:spPr>
          <a:xfrm>
            <a:off x="731838" y="184943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5" name="Text Placeholder 2"/>
          <p:cNvSpPr>
            <a:spLocks noGrp="1"/>
          </p:cNvSpPr>
          <p:nvPr>
            <p:ph type="body" idx="20" hasCustomPrompt="1"/>
          </p:nvPr>
        </p:nvSpPr>
        <p:spPr>
          <a:xfrm>
            <a:off x="2023531" y="3043822"/>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Text Placeholder 2"/>
          <p:cNvSpPr>
            <a:spLocks noGrp="1"/>
          </p:cNvSpPr>
          <p:nvPr>
            <p:ph type="body" idx="22" hasCustomPrompt="1"/>
          </p:nvPr>
        </p:nvSpPr>
        <p:spPr>
          <a:xfrm>
            <a:off x="2023531" y="4226864"/>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4" name="Text Placeholder 2"/>
          <p:cNvSpPr>
            <a:spLocks noGrp="1"/>
          </p:cNvSpPr>
          <p:nvPr>
            <p:ph type="body" idx="24" hasCustomPrompt="1"/>
          </p:nvPr>
        </p:nvSpPr>
        <p:spPr>
          <a:xfrm>
            <a:off x="2023531" y="5409906"/>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3" name="Picture Placeholder 2"/>
          <p:cNvSpPr>
            <a:spLocks noGrp="1"/>
          </p:cNvSpPr>
          <p:nvPr>
            <p:ph type="pic" idx="25"/>
          </p:nvPr>
        </p:nvSpPr>
        <p:spPr>
          <a:xfrm>
            <a:off x="731838" y="3043822"/>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8" name="Picture Placeholder 2"/>
          <p:cNvSpPr>
            <a:spLocks noGrp="1"/>
          </p:cNvSpPr>
          <p:nvPr>
            <p:ph type="pic" idx="26"/>
          </p:nvPr>
        </p:nvSpPr>
        <p:spPr>
          <a:xfrm>
            <a:off x="731838" y="4226864"/>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9" name="Picture Placeholder 2"/>
          <p:cNvSpPr>
            <a:spLocks noGrp="1"/>
          </p:cNvSpPr>
          <p:nvPr>
            <p:ph type="pic" idx="27"/>
          </p:nvPr>
        </p:nvSpPr>
        <p:spPr>
          <a:xfrm>
            <a:off x="731838" y="542124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3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19909826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8456" y="1681163"/>
            <a:ext cx="3216729" cy="823912"/>
          </a:xfrm>
        </p:spPr>
        <p:txBody>
          <a:bodyPr anchor="t"/>
          <a:lstStyle>
            <a:lvl1pPr marL="0" indent="0">
              <a:buNone/>
              <a:defRPr sz="2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718456"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B3812A9D-52AD-4608-B66F-B0E2C1F1AD43}"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4514845" y="1681163"/>
            <a:ext cx="3216729" cy="823912"/>
          </a:xfrm>
        </p:spPr>
        <p:txBody>
          <a:bodyPr anchor="t"/>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5" name="Content Placeholder 3"/>
          <p:cNvSpPr>
            <a:spLocks noGrp="1"/>
          </p:cNvSpPr>
          <p:nvPr>
            <p:ph sz="half" idx="15" hasCustomPrompt="1"/>
          </p:nvPr>
        </p:nvSpPr>
        <p:spPr>
          <a:xfrm>
            <a:off x="4514845"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7" name="Text Placeholder 2"/>
          <p:cNvSpPr>
            <a:spLocks noGrp="1"/>
          </p:cNvSpPr>
          <p:nvPr>
            <p:ph type="body" idx="16" hasCustomPrompt="1"/>
          </p:nvPr>
        </p:nvSpPr>
        <p:spPr>
          <a:xfrm>
            <a:off x="8387438" y="1681163"/>
            <a:ext cx="3216729" cy="823912"/>
          </a:xfrm>
        </p:spPr>
        <p:txBody>
          <a:bodyPr anchor="t"/>
          <a:lstStyle>
            <a:lvl1pPr marL="0" indent="0">
              <a:buNone/>
              <a:defRPr sz="2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Content Placeholder 3"/>
          <p:cNvSpPr>
            <a:spLocks noGrp="1"/>
          </p:cNvSpPr>
          <p:nvPr>
            <p:ph sz="half" idx="17" hasCustomPrompt="1"/>
          </p:nvPr>
        </p:nvSpPr>
        <p:spPr>
          <a:xfrm>
            <a:off x="8387438"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20"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4"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33353086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Content for Shape">
    <p:spTree>
      <p:nvGrpSpPr>
        <p:cNvPr id="1" name=""/>
        <p:cNvGrpSpPr/>
        <p:nvPr/>
      </p:nvGrpSpPr>
      <p:grpSpPr>
        <a:xfrm>
          <a:off x="0" y="0"/>
          <a:ext cx="0" cy="0"/>
          <a:chOff x="0" y="0"/>
          <a:chExt cx="0" cy="0"/>
        </a:xfrm>
      </p:grpSpPr>
      <p:sp>
        <p:nvSpPr>
          <p:cNvPr id="11" name="Прямоугольник 10"/>
          <p:cNvSpPr/>
          <p:nvPr userDrawn="1"/>
        </p:nvSpPr>
        <p:spPr>
          <a:xfrm>
            <a:off x="0" y="1624692"/>
            <a:ext cx="4580164" cy="4649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3" name="Content Placeholder 2"/>
          <p:cNvSpPr>
            <a:spLocks noGrp="1"/>
          </p:cNvSpPr>
          <p:nvPr>
            <p:ph idx="1" hasCustomPrompt="1"/>
          </p:nvPr>
        </p:nvSpPr>
        <p:spPr>
          <a:xfrm>
            <a:off x="4788645" y="1624693"/>
            <a:ext cx="6793755" cy="464910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Text Placeholder 3"/>
          <p:cNvSpPr>
            <a:spLocks noGrp="1"/>
          </p:cNvSpPr>
          <p:nvPr>
            <p:ph type="body" sz="half" idx="2" hasCustomPrompt="1"/>
          </p:nvPr>
        </p:nvSpPr>
        <p:spPr>
          <a:xfrm>
            <a:off x="609600" y="1855354"/>
            <a:ext cx="3657600" cy="341877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smtClean="0"/>
              <a:t>Template text</a:t>
            </a:r>
            <a:endParaRPr lang="ru-RU" noProof="0" dirty="0" smtClean="0"/>
          </a:p>
        </p:txBody>
      </p:sp>
      <p:sp>
        <p:nvSpPr>
          <p:cNvPr id="5" name="Date Placeholder 4"/>
          <p:cNvSpPr>
            <a:spLocks noGrp="1"/>
          </p:cNvSpPr>
          <p:nvPr>
            <p:ph type="dt" sz="half" idx="10"/>
          </p:nvPr>
        </p:nvSpPr>
        <p:spPr/>
        <p:txBody>
          <a:bodyPr/>
          <a:lstStyle/>
          <a:p>
            <a:fld id="{90A6EE13-3685-4BB1-B4E5-DD6095DF4500}"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2"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4"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103056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750413"/>
            <a:ext cx="10983913" cy="865788"/>
          </a:xfrm>
        </p:spPr>
        <p:txBody>
          <a:bodyPr/>
          <a:lstStyle/>
          <a:p>
            <a:pPr lvl="0"/>
            <a:r>
              <a:rPr lang="en-US" noProof="0" dirty="0" smtClean="0"/>
              <a:t>Template text</a:t>
            </a:r>
            <a:endParaRPr lang="ru-RU" noProof="0" dirty="0" smtClean="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609600" y="2734733"/>
            <a:ext cx="10975848" cy="353906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944128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Top-Slide_Tuko">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782339" cy="6858000"/>
          </a:xfrm>
          <a:prstGeom prst="rect">
            <a:avLst/>
          </a:prstGeom>
        </p:spPr>
      </p:pic>
      <p:sp>
        <p:nvSpPr>
          <p:cNvPr id="5" name="Прямоугольник 4"/>
          <p:cNvSpPr/>
          <p:nvPr userDrawn="1"/>
        </p:nvSpPr>
        <p:spPr>
          <a:xfrm>
            <a:off x="7399866" y="0"/>
            <a:ext cx="479213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7" name="Title 1"/>
          <p:cNvSpPr>
            <a:spLocks noGrp="1"/>
          </p:cNvSpPr>
          <p:nvPr>
            <p:ph type="ctrTitle" hasCustomPrompt="1"/>
          </p:nvPr>
        </p:nvSpPr>
        <p:spPr>
          <a:xfrm>
            <a:off x="7857067" y="728172"/>
            <a:ext cx="3999971" cy="1701800"/>
          </a:xfrm>
        </p:spPr>
        <p:txBody>
          <a:bodyPr vert="horz" lIns="91440" tIns="0" rIns="91440" bIns="0" rtlCol="0" anchor="t">
            <a:noAutofit/>
          </a:bodyPr>
          <a:lstStyle>
            <a:lvl1pPr>
              <a:defRPr lang="en-US" sz="2800" b="0" cap="none" baseline="0" dirty="0">
                <a:solidFill>
                  <a:schemeClr val="bg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8" name="Subtitle 2"/>
          <p:cNvSpPr>
            <a:spLocks noGrp="1"/>
          </p:cNvSpPr>
          <p:nvPr>
            <p:ph type="subTitle" idx="1" hasCustomPrompt="1"/>
          </p:nvPr>
        </p:nvSpPr>
        <p:spPr>
          <a:xfrm>
            <a:off x="7852517" y="2633133"/>
            <a:ext cx="3984941" cy="3734589"/>
          </a:xfrm>
        </p:spPr>
        <p:txBody>
          <a:bodyPr vert="horz" lIns="91440" tIns="45720" rIns="91440" bIns="45720" rtlCol="0">
            <a:noAutofit/>
          </a:bodyPr>
          <a:lstStyle>
            <a:lvl1pPr marL="228600" indent="-228600">
              <a:buNone/>
              <a:defRPr lang="en-GB" sz="1800" cap="none" baseline="0" noProof="0" dirty="0">
                <a:solidFill>
                  <a:schemeClr val="bg1"/>
                </a:solidFill>
                <a:latin typeface="+mn-lt"/>
              </a:defRPr>
            </a:lvl1pPr>
          </a:lstStyle>
          <a:p>
            <a:pPr marL="0" lvl="0" indent="0" defTabSz="1219170">
              <a:spcBef>
                <a:spcPts val="800"/>
              </a:spcBef>
            </a:pPr>
            <a:r>
              <a:rPr lang="en-GB" noProof="0" dirty="0" smtClean="0"/>
              <a:t>click to edit Master subtitle style</a:t>
            </a:r>
            <a:endParaRPr lang="en-GB" noProof="0" dirty="0"/>
          </a:p>
        </p:txBody>
      </p:sp>
    </p:spTree>
    <p:extLst>
      <p:ext uri="{BB962C8B-B14F-4D97-AF65-F5344CB8AC3E}">
        <p14:creationId xmlns:p14="http://schemas.microsoft.com/office/powerpoint/2010/main" val="35961650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title">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24"/>
            <a:ext cx="12190135" cy="6856951"/>
          </a:xfrm>
          <a:prstGeom prst="rect">
            <a:avLst/>
          </a:prstGeom>
        </p:spPr>
      </p:pic>
      <p:sp>
        <p:nvSpPr>
          <p:cNvPr id="2" name="Title 1"/>
          <p:cNvSpPr>
            <a:spLocks noGrp="1"/>
          </p:cNvSpPr>
          <p:nvPr>
            <p:ph type="title" hasCustomPrompt="1"/>
          </p:nvPr>
        </p:nvSpPr>
        <p:spPr>
          <a:xfrm>
            <a:off x="2396117" y="1853639"/>
            <a:ext cx="7397902" cy="1287494"/>
          </a:xfrm>
        </p:spPr>
        <p:txBody>
          <a:bodyPr vert="horz" lIns="91440" tIns="0" rIns="91440" bIns="0" rtlCol="0" anchor="b">
            <a:noAutofit/>
          </a:bodyPr>
          <a:lstStyle>
            <a:lvl1pPr algn="ctr">
              <a:lnSpc>
                <a:spcPct val="100000"/>
              </a:lnSpc>
              <a:defRPr lang="en-GB" sz="4400" b="1" noProof="0" dirty="0">
                <a:solidFill>
                  <a:schemeClr val="bg1"/>
                </a:solidFill>
              </a:defRPr>
            </a:lvl1pPr>
          </a:lstStyle>
          <a:p>
            <a:pPr lvl="0" defTabSz="1219170">
              <a:lnSpc>
                <a:spcPct val="75000"/>
              </a:lnSpc>
            </a:pPr>
            <a:r>
              <a:rPr lang="en-GB" noProof="0" dirty="0" smtClean="0"/>
              <a:t>Click to edit Master title style</a:t>
            </a:r>
            <a:endParaRPr lang="en-GB" noProof="0" dirty="0"/>
          </a:p>
        </p:txBody>
      </p:sp>
      <p:sp>
        <p:nvSpPr>
          <p:cNvPr id="7" name="Прямоугольник 6"/>
          <p:cNvSpPr/>
          <p:nvPr userDrawn="1"/>
        </p:nvSpPr>
        <p:spPr>
          <a:xfrm>
            <a:off x="5360283" y="3335866"/>
            <a:ext cx="1469571" cy="6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chemeClr val="bg1"/>
              </a:solidFill>
            </a:endParaRPr>
          </a:p>
        </p:txBody>
      </p:sp>
    </p:spTree>
    <p:extLst>
      <p:ext uri="{BB962C8B-B14F-4D97-AF65-F5344CB8AC3E}">
        <p14:creationId xmlns:p14="http://schemas.microsoft.com/office/powerpoint/2010/main" val="55579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_and_text_or_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 name="Content Placeholder 2"/>
          <p:cNvSpPr>
            <a:spLocks noGrp="1"/>
          </p:cNvSpPr>
          <p:nvPr>
            <p:ph idx="1" hasCustomPrompt="1"/>
          </p:nvPr>
        </p:nvSpPr>
        <p:spPr>
          <a:xfrm>
            <a:off x="609600" y="1862352"/>
            <a:ext cx="10972800" cy="4402981"/>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5F078FDF-4AF7-473C-876A-90C1AEED0D72}" type="datetime1">
              <a:rPr lang="en-GB" noProof="0" smtClean="0"/>
              <a:t>07/10/2017</a:t>
            </a:fld>
            <a:endParaRPr lang="en-GB" noProof="0" dirty="0"/>
          </a:p>
        </p:txBody>
      </p:sp>
      <p:sp>
        <p:nvSpPr>
          <p:cNvPr id="5" name="Footer Placeholder 4"/>
          <p:cNvSpPr>
            <a:spLocks noGrp="1"/>
          </p:cNvSpPr>
          <p:nvPr>
            <p:ph type="ftr" sz="quarter" idx="11"/>
          </p:nvPr>
        </p:nvSpPr>
        <p:spPr/>
        <p:txBody>
          <a:bodyPr/>
          <a:lstStyle/>
          <a:p>
            <a:pPr defTabSz="1219170"/>
            <a:endParaRPr lang="en-GB"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8"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9"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6932729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objects_or_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38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Content Placeholder 3"/>
          <p:cNvSpPr>
            <a:spLocks noGrp="1"/>
          </p:cNvSpPr>
          <p:nvPr>
            <p:ph sz="half" idx="2" hasCustomPrompt="1"/>
          </p:nvPr>
        </p:nvSpPr>
        <p:spPr>
          <a:xfrm>
            <a:off x="66674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5" name="Date Placeholder 4"/>
          <p:cNvSpPr>
            <a:spLocks noGrp="1"/>
          </p:cNvSpPr>
          <p:nvPr>
            <p:ph type="dt" sz="half" idx="10"/>
          </p:nvPr>
        </p:nvSpPr>
        <p:spPr/>
        <p:txBody>
          <a:bodyPr/>
          <a:lstStyle/>
          <a:p>
            <a:fld id="{5CB68C2D-042F-4C44-9158-40DFA9261797}"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1" name="Footer Placeholder 4"/>
          <p:cNvSpPr>
            <a:spLocks noGrp="1"/>
          </p:cNvSpPr>
          <p:nvPr>
            <p:ph type="ftr" sz="quarter" idx="11"/>
          </p:nvPr>
        </p:nvSpPr>
        <p:spPr>
          <a:xfrm>
            <a:off x="517575" y="6485308"/>
            <a:ext cx="2259491" cy="365125"/>
          </a:xfrm>
        </p:spPr>
        <p:txBody>
          <a:bodyPr/>
          <a:lstStyle/>
          <a:p>
            <a:pPr defTabSz="1219170"/>
            <a:endParaRPr lang="en-GB" dirty="0"/>
          </a:p>
        </p:txBody>
      </p:sp>
      <p:sp>
        <p:nvSpPr>
          <p:cNvPr id="13"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4"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5"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9515070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636" y="1860780"/>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F7D8983D-D482-4F5C-8387-2F3E9BA5847C}"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Text Placeholder 2"/>
          <p:cNvSpPr>
            <a:spLocks noGrp="1"/>
          </p:cNvSpPr>
          <p:nvPr>
            <p:ph type="body" idx="14" hasCustomPrompt="1"/>
          </p:nvPr>
        </p:nvSpPr>
        <p:spPr>
          <a:xfrm>
            <a:off x="646111" y="2605015"/>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Text Placeholder 2"/>
          <p:cNvSpPr>
            <a:spLocks noGrp="1"/>
          </p:cNvSpPr>
          <p:nvPr>
            <p:ph type="body" idx="15" hasCustomPrompt="1"/>
          </p:nvPr>
        </p:nvSpPr>
        <p:spPr>
          <a:xfrm>
            <a:off x="655636" y="3339906"/>
            <a:ext cx="10327822" cy="449714"/>
          </a:xfrm>
        </p:spPr>
        <p:txBody>
          <a:bodyPr anchor="t">
            <a:normAutofit/>
          </a:bodyPr>
          <a:lstStyle>
            <a:lvl1pPr marL="342900" indent="-342900" algn="l">
              <a:buClr>
                <a:srgbClr val="6BA42C"/>
              </a:buClr>
              <a:buFontTx/>
              <a:buBlip>
                <a:blip r:embed="rId4"/>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1" name="Text Placeholder 2"/>
          <p:cNvSpPr>
            <a:spLocks noGrp="1"/>
          </p:cNvSpPr>
          <p:nvPr>
            <p:ph type="body" idx="16" hasCustomPrompt="1"/>
          </p:nvPr>
        </p:nvSpPr>
        <p:spPr>
          <a:xfrm>
            <a:off x="646111" y="4084141"/>
            <a:ext cx="10327822" cy="449714"/>
          </a:xfrm>
        </p:spPr>
        <p:txBody>
          <a:bodyPr anchor="t">
            <a:normAutofit/>
          </a:bodyPr>
          <a:lstStyle>
            <a:lvl1pPr marL="342900" indent="-342900" algn="l">
              <a:buClr>
                <a:srgbClr val="6BA42C"/>
              </a:buClr>
              <a:buFontTx/>
              <a:buBlip>
                <a:blip r:embed="rId5"/>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2" name="Text Placeholder 2"/>
          <p:cNvSpPr>
            <a:spLocks noGrp="1"/>
          </p:cNvSpPr>
          <p:nvPr>
            <p:ph type="body" idx="17" hasCustomPrompt="1"/>
          </p:nvPr>
        </p:nvSpPr>
        <p:spPr>
          <a:xfrm>
            <a:off x="655636" y="4778369"/>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3"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6"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27" name="Text Placeholder 2"/>
          <p:cNvSpPr>
            <a:spLocks noGrp="1"/>
          </p:cNvSpPr>
          <p:nvPr>
            <p:ph type="body" idx="18" hasCustomPrompt="1"/>
          </p:nvPr>
        </p:nvSpPr>
        <p:spPr>
          <a:xfrm>
            <a:off x="646111" y="5516216"/>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Tree>
    <p:extLst>
      <p:ext uri="{BB962C8B-B14F-4D97-AF65-F5344CB8AC3E}">
        <p14:creationId xmlns:p14="http://schemas.microsoft.com/office/powerpoint/2010/main" val="34225609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23531" y="1860780"/>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4A4257A0-F672-4489-9D82-16002FE6564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Picture Placeholder 2"/>
          <p:cNvSpPr>
            <a:spLocks noGrp="1"/>
          </p:cNvSpPr>
          <p:nvPr>
            <p:ph type="pic" idx="19"/>
          </p:nvPr>
        </p:nvSpPr>
        <p:spPr>
          <a:xfrm>
            <a:off x="731838" y="184943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5" name="Text Placeholder 2"/>
          <p:cNvSpPr>
            <a:spLocks noGrp="1"/>
          </p:cNvSpPr>
          <p:nvPr>
            <p:ph type="body" idx="20" hasCustomPrompt="1"/>
          </p:nvPr>
        </p:nvSpPr>
        <p:spPr>
          <a:xfrm>
            <a:off x="2023531" y="3043822"/>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Text Placeholder 2"/>
          <p:cNvSpPr>
            <a:spLocks noGrp="1"/>
          </p:cNvSpPr>
          <p:nvPr>
            <p:ph type="body" idx="22" hasCustomPrompt="1"/>
          </p:nvPr>
        </p:nvSpPr>
        <p:spPr>
          <a:xfrm>
            <a:off x="2023531" y="4226864"/>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4" name="Text Placeholder 2"/>
          <p:cNvSpPr>
            <a:spLocks noGrp="1"/>
          </p:cNvSpPr>
          <p:nvPr>
            <p:ph type="body" idx="24" hasCustomPrompt="1"/>
          </p:nvPr>
        </p:nvSpPr>
        <p:spPr>
          <a:xfrm>
            <a:off x="2023531" y="5409906"/>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3" name="Picture Placeholder 2"/>
          <p:cNvSpPr>
            <a:spLocks noGrp="1"/>
          </p:cNvSpPr>
          <p:nvPr>
            <p:ph type="pic" idx="25"/>
          </p:nvPr>
        </p:nvSpPr>
        <p:spPr>
          <a:xfrm>
            <a:off x="731838" y="3043822"/>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8" name="Picture Placeholder 2"/>
          <p:cNvSpPr>
            <a:spLocks noGrp="1"/>
          </p:cNvSpPr>
          <p:nvPr>
            <p:ph type="pic" idx="26"/>
          </p:nvPr>
        </p:nvSpPr>
        <p:spPr>
          <a:xfrm>
            <a:off x="731838" y="4226864"/>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9" name="Picture Placeholder 2"/>
          <p:cNvSpPr>
            <a:spLocks noGrp="1"/>
          </p:cNvSpPr>
          <p:nvPr>
            <p:ph type="pic" idx="27"/>
          </p:nvPr>
        </p:nvSpPr>
        <p:spPr>
          <a:xfrm>
            <a:off x="731838" y="542124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3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110417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op-Slide_Tuko">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27"/>
            <a:ext cx="12191999" cy="3652527"/>
          </a:xfrm>
          <a:prstGeom prst="rect">
            <a:avLst/>
          </a:prstGeom>
        </p:spPr>
      </p:pic>
      <p:sp>
        <p:nvSpPr>
          <p:cNvPr id="2" name="Title 1"/>
          <p:cNvSpPr>
            <a:spLocks noGrp="1"/>
          </p:cNvSpPr>
          <p:nvPr>
            <p:ph type="ctrTitle" hasCustomPrompt="1"/>
          </p:nvPr>
        </p:nvSpPr>
        <p:spPr>
          <a:xfrm>
            <a:off x="600075" y="4648200"/>
            <a:ext cx="6105525" cy="909436"/>
          </a:xfrm>
        </p:spPr>
        <p:txBody>
          <a:bodyPr vert="horz" lIns="91440" tIns="0" rIns="91440" bIns="0" rtlCol="0" anchor="b">
            <a:noAutofit/>
          </a:bodyPr>
          <a:lstStyle>
            <a:lvl1pPr>
              <a:defRPr lang="en-US" sz="2800" b="0" cap="none" baseline="0" dirty="0">
                <a:solidFill>
                  <a:schemeClr val="tx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600075" y="5716284"/>
            <a:ext cx="5191125" cy="610134"/>
          </a:xfrm>
        </p:spPr>
        <p:txBody>
          <a:bodyPr vert="horz" lIns="91440" tIns="45720" rIns="91440" bIns="45720" rtlCol="0">
            <a:noAutofit/>
          </a:bodyPr>
          <a:lstStyle>
            <a:lvl1pPr marL="228600" indent="-228600">
              <a:buNone/>
              <a:defRPr lang="en-GB" sz="2100" cap="none" baseline="0" noProof="0" dirty="0">
                <a:solidFill>
                  <a:schemeClr val="tx1"/>
                </a:solidFill>
                <a:latin typeface="+mn-lt"/>
              </a:defRPr>
            </a:lvl1pPr>
          </a:lstStyle>
          <a:p>
            <a:pPr marL="0" lvl="0" indent="0" defTabSz="1219170">
              <a:spcBef>
                <a:spcPts val="800"/>
              </a:spcBef>
            </a:pPr>
            <a:r>
              <a:rPr lang="en-GB" noProof="0" dirty="0" smtClean="0"/>
              <a:t>click to edit Master subtitle style</a:t>
            </a:r>
            <a:endParaRPr lang="en-GB" noProof="0" dirty="0"/>
          </a:p>
        </p:txBody>
      </p:sp>
      <p:grpSp>
        <p:nvGrpSpPr>
          <p:cNvPr id="4" name="Группа 3"/>
          <p:cNvGrpSpPr/>
          <p:nvPr userDrawn="1"/>
        </p:nvGrpSpPr>
        <p:grpSpPr>
          <a:xfrm>
            <a:off x="616392" y="1350686"/>
            <a:ext cx="5442516" cy="1804339"/>
            <a:chOff x="616392" y="1350686"/>
            <a:chExt cx="5442516" cy="1804339"/>
          </a:xfrm>
        </p:grpSpPr>
        <p:grpSp>
          <p:nvGrpSpPr>
            <p:cNvPr id="7" name="Группа 6"/>
            <p:cNvGrpSpPr/>
            <p:nvPr userDrawn="1"/>
          </p:nvGrpSpPr>
          <p:grpSpPr>
            <a:xfrm>
              <a:off x="766764" y="2979963"/>
              <a:ext cx="2269975" cy="175062"/>
              <a:chOff x="6427938" y="1931101"/>
              <a:chExt cx="3998773" cy="308388"/>
            </a:xfrm>
          </p:grpSpPr>
          <p:sp>
            <p:nvSpPr>
              <p:cNvPr id="10" name="Скругленный прямоугольник 9"/>
              <p:cNvSpPr/>
              <p:nvPr/>
            </p:nvSpPr>
            <p:spPr>
              <a:xfrm rot="18900000">
                <a:off x="7658066" y="1931101"/>
                <a:ext cx="308388" cy="308388"/>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rot="18900000">
                <a:off x="6427938" y="1931101"/>
                <a:ext cx="308388" cy="308388"/>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rot="18900000">
                <a:off x="8888193" y="1931101"/>
                <a:ext cx="308388" cy="308388"/>
              </a:xfrm>
              <a:prstGeom prst="roundRect">
                <a:avLst>
                  <a:gd name="adj" fmla="val 9644"/>
                </a:avLst>
              </a:prstGeom>
              <a:solidFill>
                <a:srgbClr val="9B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rot="18900000">
                <a:off x="10118323" y="1931101"/>
                <a:ext cx="308388" cy="308388"/>
              </a:xfrm>
              <a:prstGeom prst="roundRect">
                <a:avLst>
                  <a:gd name="adj" fmla="val 9644"/>
                </a:avLst>
              </a:prstGeom>
              <a:solidFill>
                <a:srgbClr val="FB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Прямоугольник 11"/>
            <p:cNvSpPr/>
            <p:nvPr userDrawn="1"/>
          </p:nvSpPr>
          <p:spPr>
            <a:xfrm>
              <a:off x="620416" y="1993043"/>
              <a:ext cx="4902702" cy="369332"/>
            </a:xfrm>
            <a:prstGeom prst="rect">
              <a:avLst/>
            </a:prstGeom>
          </p:spPr>
          <p:txBody>
            <a:bodyPr wrap="square">
              <a:spAutoFit/>
            </a:bodyPr>
            <a:lstStyle/>
            <a:p>
              <a:r>
                <a:rPr lang="en-US" sz="1800" dirty="0" smtClean="0">
                  <a:solidFill>
                    <a:schemeClr val="bg1"/>
                  </a:solidFill>
                  <a:latin typeface="Arial" panose="020B0604020202020204" pitchFamily="34" charset="0"/>
                  <a:ea typeface="Open Sans" pitchFamily="34" charset="0"/>
                  <a:cs typeface="Arial" panose="020B0604020202020204" pitchFamily="34" charset="0"/>
                </a:rPr>
                <a:t>Digital Ad Agency</a:t>
              </a:r>
              <a:endParaRPr lang="ru-RU" sz="18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6" name="Прямоугольник 15"/>
            <p:cNvSpPr/>
            <p:nvPr userDrawn="1"/>
          </p:nvSpPr>
          <p:spPr>
            <a:xfrm>
              <a:off x="616392" y="1350686"/>
              <a:ext cx="5442516" cy="646331"/>
            </a:xfrm>
            <a:prstGeom prst="rect">
              <a:avLst/>
            </a:prstGeom>
          </p:spPr>
          <p:txBody>
            <a:bodyPr wrap="none">
              <a:spAutoFit/>
            </a:bodyPr>
            <a:lstStyle/>
            <a:p>
              <a:r>
                <a:rPr lang="en-US" sz="3600" b="1" dirty="0" smtClean="0">
                  <a:solidFill>
                    <a:schemeClr val="bg1"/>
                  </a:solidFill>
                  <a:latin typeface="Arial" panose="020B0604020202020204" pitchFamily="34" charset="0"/>
                  <a:ea typeface="Open Sans" pitchFamily="34" charset="0"/>
                  <a:cs typeface="Arial" panose="020B0604020202020204" pitchFamily="34" charset="0"/>
                </a:rPr>
                <a:t>GENESIS INTERACTIVE</a:t>
              </a:r>
              <a:endParaRPr lang="en-US" sz="2800" dirty="0" smtClean="0">
                <a:solidFill>
                  <a:schemeClr val="bg1"/>
                </a:solidFill>
                <a:latin typeface="Arial" panose="020B0604020202020204" pitchFamily="34" charset="0"/>
                <a:ea typeface="Open Sans" pitchFamily="34" charset="0"/>
                <a:cs typeface="Arial" panose="020B0604020202020204" pitchFamily="34" charset="0"/>
              </a:endParaRPr>
            </a:p>
          </p:txBody>
        </p:sp>
      </p:grpSp>
    </p:spTree>
    <p:extLst>
      <p:ext uri="{BB962C8B-B14F-4D97-AF65-F5344CB8AC3E}">
        <p14:creationId xmlns:p14="http://schemas.microsoft.com/office/powerpoint/2010/main" val="267280646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8456" y="1681163"/>
            <a:ext cx="3216729" cy="823912"/>
          </a:xfrm>
        </p:spPr>
        <p:txBody>
          <a:bodyPr anchor="t"/>
          <a:lstStyle>
            <a:lvl1pPr marL="0" indent="0">
              <a:buNone/>
              <a:defRPr sz="2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718456"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B3812A9D-52AD-4608-B66F-B0E2C1F1AD43}"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4514845" y="1681163"/>
            <a:ext cx="3216729" cy="823912"/>
          </a:xfrm>
        </p:spPr>
        <p:txBody>
          <a:bodyPr anchor="t"/>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5" name="Content Placeholder 3"/>
          <p:cNvSpPr>
            <a:spLocks noGrp="1"/>
          </p:cNvSpPr>
          <p:nvPr>
            <p:ph sz="half" idx="15" hasCustomPrompt="1"/>
          </p:nvPr>
        </p:nvSpPr>
        <p:spPr>
          <a:xfrm>
            <a:off x="4514845"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7" name="Text Placeholder 2"/>
          <p:cNvSpPr>
            <a:spLocks noGrp="1"/>
          </p:cNvSpPr>
          <p:nvPr>
            <p:ph type="body" idx="16" hasCustomPrompt="1"/>
          </p:nvPr>
        </p:nvSpPr>
        <p:spPr>
          <a:xfrm>
            <a:off x="8387438" y="1681163"/>
            <a:ext cx="3216729" cy="823912"/>
          </a:xfrm>
        </p:spPr>
        <p:txBody>
          <a:bodyPr anchor="t"/>
          <a:lstStyle>
            <a:lvl1pPr marL="0" indent="0">
              <a:buNone/>
              <a:defRPr sz="2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Content Placeholder 3"/>
          <p:cNvSpPr>
            <a:spLocks noGrp="1"/>
          </p:cNvSpPr>
          <p:nvPr>
            <p:ph sz="half" idx="17" hasCustomPrompt="1"/>
          </p:nvPr>
        </p:nvSpPr>
        <p:spPr>
          <a:xfrm>
            <a:off x="8387438"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20"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4"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16159269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and Content for Shape">
    <p:spTree>
      <p:nvGrpSpPr>
        <p:cNvPr id="1" name=""/>
        <p:cNvGrpSpPr/>
        <p:nvPr/>
      </p:nvGrpSpPr>
      <p:grpSpPr>
        <a:xfrm>
          <a:off x="0" y="0"/>
          <a:ext cx="0" cy="0"/>
          <a:chOff x="0" y="0"/>
          <a:chExt cx="0" cy="0"/>
        </a:xfrm>
      </p:grpSpPr>
      <p:sp>
        <p:nvSpPr>
          <p:cNvPr id="11" name="Прямоугольник 10"/>
          <p:cNvSpPr/>
          <p:nvPr userDrawn="1"/>
        </p:nvSpPr>
        <p:spPr>
          <a:xfrm>
            <a:off x="0" y="1624692"/>
            <a:ext cx="4580164" cy="4649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3" name="Content Placeholder 2"/>
          <p:cNvSpPr>
            <a:spLocks noGrp="1"/>
          </p:cNvSpPr>
          <p:nvPr>
            <p:ph idx="1" hasCustomPrompt="1"/>
          </p:nvPr>
        </p:nvSpPr>
        <p:spPr>
          <a:xfrm>
            <a:off x="4788645" y="1624693"/>
            <a:ext cx="6793755" cy="464910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Text Placeholder 3"/>
          <p:cNvSpPr>
            <a:spLocks noGrp="1"/>
          </p:cNvSpPr>
          <p:nvPr>
            <p:ph type="body" sz="half" idx="2" hasCustomPrompt="1"/>
          </p:nvPr>
        </p:nvSpPr>
        <p:spPr>
          <a:xfrm>
            <a:off x="609600" y="1855354"/>
            <a:ext cx="3657600" cy="341877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smtClean="0"/>
              <a:t>Template text</a:t>
            </a:r>
            <a:endParaRPr lang="ru-RU" noProof="0" dirty="0" smtClean="0"/>
          </a:p>
        </p:txBody>
      </p:sp>
      <p:sp>
        <p:nvSpPr>
          <p:cNvPr id="5" name="Date Placeholder 4"/>
          <p:cNvSpPr>
            <a:spLocks noGrp="1"/>
          </p:cNvSpPr>
          <p:nvPr>
            <p:ph type="dt" sz="half" idx="10"/>
          </p:nvPr>
        </p:nvSpPr>
        <p:spPr/>
        <p:txBody>
          <a:bodyPr/>
          <a:lstStyle/>
          <a:p>
            <a:fld id="{90A6EE13-3685-4BB1-B4E5-DD6095DF4500}"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2"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4"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3419974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750413"/>
            <a:ext cx="10983913" cy="865788"/>
          </a:xfrm>
        </p:spPr>
        <p:txBody>
          <a:bodyPr/>
          <a:lstStyle/>
          <a:p>
            <a:pPr lvl="0"/>
            <a:r>
              <a:rPr lang="en-US" noProof="0" dirty="0" smtClean="0"/>
              <a:t>Template text</a:t>
            </a:r>
            <a:endParaRPr lang="ru-RU" noProof="0" dirty="0" smtClean="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609600" y="2734733"/>
            <a:ext cx="10975848" cy="353906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1682158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0_Top-Slide_Tuko">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18600" cy="6847180"/>
          </a:xfrm>
          <a:prstGeom prst="rect">
            <a:avLst/>
          </a:prstGeom>
        </p:spPr>
      </p:pic>
      <p:sp>
        <p:nvSpPr>
          <p:cNvPr id="5" name="Прямоугольник 4"/>
          <p:cNvSpPr/>
          <p:nvPr userDrawn="1"/>
        </p:nvSpPr>
        <p:spPr>
          <a:xfrm>
            <a:off x="7399866" y="0"/>
            <a:ext cx="479213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7" name="Title 1"/>
          <p:cNvSpPr>
            <a:spLocks noGrp="1"/>
          </p:cNvSpPr>
          <p:nvPr>
            <p:ph type="ctrTitle" hasCustomPrompt="1"/>
          </p:nvPr>
        </p:nvSpPr>
        <p:spPr>
          <a:xfrm>
            <a:off x="7857067" y="728172"/>
            <a:ext cx="3999971" cy="1701800"/>
          </a:xfrm>
        </p:spPr>
        <p:txBody>
          <a:bodyPr vert="horz" lIns="91440" tIns="0" rIns="91440" bIns="0" rtlCol="0" anchor="t">
            <a:noAutofit/>
          </a:bodyPr>
          <a:lstStyle>
            <a:lvl1pPr>
              <a:defRPr lang="en-US" sz="2800" b="0" cap="none" baseline="0" dirty="0">
                <a:solidFill>
                  <a:schemeClr val="bg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8" name="Subtitle 2"/>
          <p:cNvSpPr>
            <a:spLocks noGrp="1"/>
          </p:cNvSpPr>
          <p:nvPr>
            <p:ph type="subTitle" idx="1" hasCustomPrompt="1"/>
          </p:nvPr>
        </p:nvSpPr>
        <p:spPr>
          <a:xfrm>
            <a:off x="7852517" y="2633133"/>
            <a:ext cx="3984941" cy="3734589"/>
          </a:xfrm>
        </p:spPr>
        <p:txBody>
          <a:bodyPr vert="horz" lIns="91440" tIns="45720" rIns="91440" bIns="45720" rtlCol="0">
            <a:noAutofit/>
          </a:bodyPr>
          <a:lstStyle>
            <a:lvl1pPr marL="228600" indent="-228600">
              <a:buNone/>
              <a:defRPr lang="en-GB" sz="1800" cap="none" baseline="0" noProof="0" dirty="0">
                <a:solidFill>
                  <a:schemeClr val="bg1"/>
                </a:solidFill>
                <a:latin typeface="+mn-lt"/>
              </a:defRPr>
            </a:lvl1pPr>
          </a:lstStyle>
          <a:p>
            <a:pPr marL="0" lvl="0" indent="0" defTabSz="1219170">
              <a:spcBef>
                <a:spcPts val="800"/>
              </a:spcBef>
            </a:pPr>
            <a:r>
              <a:rPr lang="en-GB" noProof="0" dirty="0" smtClean="0"/>
              <a:t>click to edit Master subtitle style</a:t>
            </a:r>
            <a:endParaRPr lang="en-GB" noProof="0" dirty="0"/>
          </a:p>
        </p:txBody>
      </p:sp>
    </p:spTree>
    <p:extLst>
      <p:ext uri="{BB962C8B-B14F-4D97-AF65-F5344CB8AC3E}">
        <p14:creationId xmlns:p14="http://schemas.microsoft.com/office/powerpoint/2010/main" val="32437997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ection title">
    <p:bg>
      <p:bgRef idx="1001">
        <a:schemeClr val="bg1"/>
      </p:bgRef>
    </p:bg>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24"/>
            <a:ext cx="12190135" cy="6856950"/>
          </a:xfrm>
          <a:prstGeom prst="rect">
            <a:avLst/>
          </a:prstGeom>
        </p:spPr>
      </p:pic>
      <p:sp>
        <p:nvSpPr>
          <p:cNvPr id="2" name="Title 1"/>
          <p:cNvSpPr>
            <a:spLocks noGrp="1"/>
          </p:cNvSpPr>
          <p:nvPr>
            <p:ph type="title" hasCustomPrompt="1"/>
          </p:nvPr>
        </p:nvSpPr>
        <p:spPr>
          <a:xfrm>
            <a:off x="2396117" y="1853639"/>
            <a:ext cx="7397902" cy="1287494"/>
          </a:xfrm>
        </p:spPr>
        <p:txBody>
          <a:bodyPr vert="horz" lIns="91440" tIns="0" rIns="91440" bIns="0" rtlCol="0" anchor="b">
            <a:noAutofit/>
          </a:bodyPr>
          <a:lstStyle>
            <a:lvl1pPr algn="ctr">
              <a:lnSpc>
                <a:spcPct val="100000"/>
              </a:lnSpc>
              <a:defRPr lang="en-GB" sz="4400" b="1" noProof="0" dirty="0">
                <a:solidFill>
                  <a:schemeClr val="bg1"/>
                </a:solidFill>
              </a:defRPr>
            </a:lvl1pPr>
          </a:lstStyle>
          <a:p>
            <a:pPr lvl="0" defTabSz="1219170">
              <a:lnSpc>
                <a:spcPct val="75000"/>
              </a:lnSpc>
            </a:pPr>
            <a:r>
              <a:rPr lang="en-GB" noProof="0" dirty="0" smtClean="0"/>
              <a:t>Click to edit Master title style</a:t>
            </a:r>
            <a:endParaRPr lang="en-GB" noProof="0" dirty="0"/>
          </a:p>
        </p:txBody>
      </p:sp>
      <p:sp>
        <p:nvSpPr>
          <p:cNvPr id="7" name="Прямоугольник 6"/>
          <p:cNvSpPr/>
          <p:nvPr userDrawn="1"/>
        </p:nvSpPr>
        <p:spPr>
          <a:xfrm>
            <a:off x="5360283" y="3335866"/>
            <a:ext cx="1469571" cy="6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chemeClr val="bg1"/>
              </a:solidFill>
            </a:endParaRPr>
          </a:p>
        </p:txBody>
      </p:sp>
    </p:spTree>
    <p:extLst>
      <p:ext uri="{BB962C8B-B14F-4D97-AF65-F5344CB8AC3E}">
        <p14:creationId xmlns:p14="http://schemas.microsoft.com/office/powerpoint/2010/main" val="3183993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_and_text_or_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 name="Content Placeholder 2"/>
          <p:cNvSpPr>
            <a:spLocks noGrp="1"/>
          </p:cNvSpPr>
          <p:nvPr>
            <p:ph idx="1" hasCustomPrompt="1"/>
          </p:nvPr>
        </p:nvSpPr>
        <p:spPr>
          <a:xfrm>
            <a:off x="609600" y="1862352"/>
            <a:ext cx="10972800" cy="4402981"/>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5F078FDF-4AF7-473C-876A-90C1AEED0D72}" type="datetime1">
              <a:rPr lang="en-GB" noProof="0" smtClean="0"/>
              <a:t>07/10/2017</a:t>
            </a:fld>
            <a:endParaRPr lang="en-GB" noProof="0" dirty="0"/>
          </a:p>
        </p:txBody>
      </p:sp>
      <p:sp>
        <p:nvSpPr>
          <p:cNvPr id="5" name="Footer Placeholder 4"/>
          <p:cNvSpPr>
            <a:spLocks noGrp="1"/>
          </p:cNvSpPr>
          <p:nvPr>
            <p:ph type="ftr" sz="quarter" idx="11"/>
          </p:nvPr>
        </p:nvSpPr>
        <p:spPr/>
        <p:txBody>
          <a:bodyPr/>
          <a:lstStyle/>
          <a:p>
            <a:pPr defTabSz="1219170"/>
            <a:endParaRPr lang="en-GB"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8"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9"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6364494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objects_or_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38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Content Placeholder 3"/>
          <p:cNvSpPr>
            <a:spLocks noGrp="1"/>
          </p:cNvSpPr>
          <p:nvPr>
            <p:ph sz="half" idx="2" hasCustomPrompt="1"/>
          </p:nvPr>
        </p:nvSpPr>
        <p:spPr>
          <a:xfrm>
            <a:off x="66674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5" name="Date Placeholder 4"/>
          <p:cNvSpPr>
            <a:spLocks noGrp="1"/>
          </p:cNvSpPr>
          <p:nvPr>
            <p:ph type="dt" sz="half" idx="10"/>
          </p:nvPr>
        </p:nvSpPr>
        <p:spPr/>
        <p:txBody>
          <a:bodyPr/>
          <a:lstStyle/>
          <a:p>
            <a:fld id="{5CB68C2D-042F-4C44-9158-40DFA9261797}"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1" name="Footer Placeholder 4"/>
          <p:cNvSpPr>
            <a:spLocks noGrp="1"/>
          </p:cNvSpPr>
          <p:nvPr>
            <p:ph type="ftr" sz="quarter" idx="11"/>
          </p:nvPr>
        </p:nvSpPr>
        <p:spPr>
          <a:xfrm>
            <a:off x="517575" y="6485308"/>
            <a:ext cx="2259491" cy="365125"/>
          </a:xfrm>
        </p:spPr>
        <p:txBody>
          <a:bodyPr/>
          <a:lstStyle/>
          <a:p>
            <a:pPr defTabSz="1219170"/>
            <a:endParaRPr lang="en-GB" dirty="0"/>
          </a:p>
        </p:txBody>
      </p:sp>
      <p:sp>
        <p:nvSpPr>
          <p:cNvPr id="13"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4"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5"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100762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636" y="1860780"/>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F7D8983D-D482-4F5C-8387-2F3E9BA5847C}"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Text Placeholder 2"/>
          <p:cNvSpPr>
            <a:spLocks noGrp="1"/>
          </p:cNvSpPr>
          <p:nvPr>
            <p:ph type="body" idx="14" hasCustomPrompt="1"/>
          </p:nvPr>
        </p:nvSpPr>
        <p:spPr>
          <a:xfrm>
            <a:off x="646111" y="2605015"/>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Text Placeholder 2"/>
          <p:cNvSpPr>
            <a:spLocks noGrp="1"/>
          </p:cNvSpPr>
          <p:nvPr>
            <p:ph type="body" idx="15" hasCustomPrompt="1"/>
          </p:nvPr>
        </p:nvSpPr>
        <p:spPr>
          <a:xfrm>
            <a:off x="655636" y="3339906"/>
            <a:ext cx="10327822" cy="449714"/>
          </a:xfrm>
        </p:spPr>
        <p:txBody>
          <a:bodyPr anchor="t">
            <a:normAutofit/>
          </a:bodyPr>
          <a:lstStyle>
            <a:lvl1pPr marL="342900" indent="-342900" algn="l">
              <a:buClr>
                <a:srgbClr val="6BA42C"/>
              </a:buClr>
              <a:buFontTx/>
              <a:buBlip>
                <a:blip r:embed="rId4"/>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1" name="Text Placeholder 2"/>
          <p:cNvSpPr>
            <a:spLocks noGrp="1"/>
          </p:cNvSpPr>
          <p:nvPr>
            <p:ph type="body" idx="16" hasCustomPrompt="1"/>
          </p:nvPr>
        </p:nvSpPr>
        <p:spPr>
          <a:xfrm>
            <a:off x="646111" y="4084141"/>
            <a:ext cx="10327822" cy="449714"/>
          </a:xfrm>
        </p:spPr>
        <p:txBody>
          <a:bodyPr anchor="t">
            <a:normAutofit/>
          </a:bodyPr>
          <a:lstStyle>
            <a:lvl1pPr marL="342900" indent="-342900" algn="l">
              <a:buClr>
                <a:srgbClr val="6BA42C"/>
              </a:buClr>
              <a:buFontTx/>
              <a:buBlip>
                <a:blip r:embed="rId5"/>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2" name="Text Placeholder 2"/>
          <p:cNvSpPr>
            <a:spLocks noGrp="1"/>
          </p:cNvSpPr>
          <p:nvPr>
            <p:ph type="body" idx="17" hasCustomPrompt="1"/>
          </p:nvPr>
        </p:nvSpPr>
        <p:spPr>
          <a:xfrm>
            <a:off x="655636" y="4778369"/>
            <a:ext cx="10327822" cy="449714"/>
          </a:xfrm>
        </p:spPr>
        <p:txBody>
          <a:bodyPr anchor="t">
            <a:normAutofit/>
          </a:bodyPr>
          <a:lstStyle>
            <a:lvl1pPr marL="342900" indent="-342900" algn="l">
              <a:buClr>
                <a:srgbClr val="6BA42C"/>
              </a:buClr>
              <a:buFontTx/>
              <a:buBlip>
                <a:blip r:embed="rId2"/>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3"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6"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27" name="Text Placeholder 2"/>
          <p:cNvSpPr>
            <a:spLocks noGrp="1"/>
          </p:cNvSpPr>
          <p:nvPr>
            <p:ph type="body" idx="18" hasCustomPrompt="1"/>
          </p:nvPr>
        </p:nvSpPr>
        <p:spPr>
          <a:xfrm>
            <a:off x="646111" y="5516216"/>
            <a:ext cx="10327822" cy="449714"/>
          </a:xfrm>
        </p:spPr>
        <p:txBody>
          <a:bodyPr anchor="t">
            <a:normAutofit/>
          </a:bodyPr>
          <a:lstStyle>
            <a:lvl1pPr marL="342900" indent="-342900" algn="l">
              <a:buClr>
                <a:srgbClr val="6BA42C"/>
              </a:buClr>
              <a:buFontTx/>
              <a:buBlip>
                <a:blip r:embed="rId3"/>
              </a:buBlip>
              <a:defRPr sz="20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Tree>
    <p:extLst>
      <p:ext uri="{BB962C8B-B14F-4D97-AF65-F5344CB8AC3E}">
        <p14:creationId xmlns:p14="http://schemas.microsoft.com/office/powerpoint/2010/main" val="35273077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item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23531" y="1860780"/>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4A4257A0-F672-4489-9D82-16002FE6564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Picture Placeholder 2"/>
          <p:cNvSpPr>
            <a:spLocks noGrp="1"/>
          </p:cNvSpPr>
          <p:nvPr>
            <p:ph type="pic" idx="19"/>
          </p:nvPr>
        </p:nvSpPr>
        <p:spPr>
          <a:xfrm>
            <a:off x="731838" y="184943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5" name="Text Placeholder 2"/>
          <p:cNvSpPr>
            <a:spLocks noGrp="1"/>
          </p:cNvSpPr>
          <p:nvPr>
            <p:ph type="body" idx="20" hasCustomPrompt="1"/>
          </p:nvPr>
        </p:nvSpPr>
        <p:spPr>
          <a:xfrm>
            <a:off x="2023531" y="3043822"/>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Text Placeholder 2"/>
          <p:cNvSpPr>
            <a:spLocks noGrp="1"/>
          </p:cNvSpPr>
          <p:nvPr>
            <p:ph type="body" idx="22" hasCustomPrompt="1"/>
          </p:nvPr>
        </p:nvSpPr>
        <p:spPr>
          <a:xfrm>
            <a:off x="2023531" y="4226864"/>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24" name="Text Placeholder 2"/>
          <p:cNvSpPr>
            <a:spLocks noGrp="1"/>
          </p:cNvSpPr>
          <p:nvPr>
            <p:ph type="body" idx="24" hasCustomPrompt="1"/>
          </p:nvPr>
        </p:nvSpPr>
        <p:spPr>
          <a:xfrm>
            <a:off x="2023531" y="5409906"/>
            <a:ext cx="9290580" cy="844058"/>
          </a:xfrm>
        </p:spPr>
        <p:txBody>
          <a:bodyPr anchor="t">
            <a:normAutofit/>
          </a:bodyPr>
          <a:lstStyle>
            <a:lvl1pPr marL="342900" indent="-342900" algn="l">
              <a:buClr>
                <a:srgbClr val="6BA42C"/>
              </a:buClr>
              <a:buFontTx/>
              <a:buBlip>
                <a:blip r:embed="rId2"/>
              </a:buBlip>
              <a:defRPr sz="1800" b="1">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23" name="Picture Placeholder 2"/>
          <p:cNvSpPr>
            <a:spLocks noGrp="1"/>
          </p:cNvSpPr>
          <p:nvPr>
            <p:ph type="pic" idx="25"/>
          </p:nvPr>
        </p:nvSpPr>
        <p:spPr>
          <a:xfrm>
            <a:off x="731838" y="3043822"/>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8" name="Picture Placeholder 2"/>
          <p:cNvSpPr>
            <a:spLocks noGrp="1"/>
          </p:cNvSpPr>
          <p:nvPr>
            <p:ph type="pic" idx="26"/>
          </p:nvPr>
        </p:nvSpPr>
        <p:spPr>
          <a:xfrm>
            <a:off x="731838" y="4226864"/>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29" name="Picture Placeholder 2"/>
          <p:cNvSpPr>
            <a:spLocks noGrp="1"/>
          </p:cNvSpPr>
          <p:nvPr>
            <p:ph type="pic" idx="27"/>
          </p:nvPr>
        </p:nvSpPr>
        <p:spPr>
          <a:xfrm>
            <a:off x="731838" y="5421248"/>
            <a:ext cx="812800" cy="821568"/>
          </a:xfrm>
        </p:spPr>
        <p:txBody>
          <a:bodyPr>
            <a:noAutofit/>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3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4224564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8456" y="1681163"/>
            <a:ext cx="3216729" cy="823912"/>
          </a:xfrm>
        </p:spPr>
        <p:txBody>
          <a:bodyPr anchor="t"/>
          <a:lstStyle>
            <a:lvl1pPr marL="0" indent="0">
              <a:buNone/>
              <a:defRPr sz="2400" b="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718456"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B3812A9D-52AD-4608-B66F-B0E2C1F1AD43}"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4514845" y="1681163"/>
            <a:ext cx="3216729" cy="823912"/>
          </a:xfrm>
        </p:spPr>
        <p:txBody>
          <a:bodyPr anchor="t"/>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5" name="Content Placeholder 3"/>
          <p:cNvSpPr>
            <a:spLocks noGrp="1"/>
          </p:cNvSpPr>
          <p:nvPr>
            <p:ph sz="half" idx="15" hasCustomPrompt="1"/>
          </p:nvPr>
        </p:nvSpPr>
        <p:spPr>
          <a:xfrm>
            <a:off x="4514845"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7" name="Text Placeholder 2"/>
          <p:cNvSpPr>
            <a:spLocks noGrp="1"/>
          </p:cNvSpPr>
          <p:nvPr>
            <p:ph type="body" idx="16" hasCustomPrompt="1"/>
          </p:nvPr>
        </p:nvSpPr>
        <p:spPr>
          <a:xfrm>
            <a:off x="8387438" y="1681163"/>
            <a:ext cx="3216729" cy="823912"/>
          </a:xfrm>
        </p:spPr>
        <p:txBody>
          <a:bodyPr anchor="t"/>
          <a:lstStyle>
            <a:lvl1pPr marL="0" indent="0">
              <a:buNone/>
              <a:defRPr sz="2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Content Placeholder 3"/>
          <p:cNvSpPr>
            <a:spLocks noGrp="1"/>
          </p:cNvSpPr>
          <p:nvPr>
            <p:ph sz="half" idx="17" hasCustomPrompt="1"/>
          </p:nvPr>
        </p:nvSpPr>
        <p:spPr>
          <a:xfrm>
            <a:off x="8387438" y="2600611"/>
            <a:ext cx="3216730"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20"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2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4"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493802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op-Slide_Tuko">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27"/>
            <a:ext cx="12191999" cy="3652526"/>
          </a:xfrm>
          <a:prstGeom prst="rect">
            <a:avLst/>
          </a:prstGeom>
        </p:spPr>
      </p:pic>
      <p:sp>
        <p:nvSpPr>
          <p:cNvPr id="2" name="Title 1"/>
          <p:cNvSpPr>
            <a:spLocks noGrp="1"/>
          </p:cNvSpPr>
          <p:nvPr>
            <p:ph type="ctrTitle" hasCustomPrompt="1"/>
          </p:nvPr>
        </p:nvSpPr>
        <p:spPr>
          <a:xfrm>
            <a:off x="600075" y="4648200"/>
            <a:ext cx="6105525" cy="909436"/>
          </a:xfrm>
        </p:spPr>
        <p:txBody>
          <a:bodyPr vert="horz" lIns="91440" tIns="0" rIns="91440" bIns="0" rtlCol="0" anchor="b">
            <a:noAutofit/>
          </a:bodyPr>
          <a:lstStyle>
            <a:lvl1pPr>
              <a:defRPr lang="en-US" sz="2800" b="0" cap="none" baseline="0" dirty="0">
                <a:solidFill>
                  <a:schemeClr val="tx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600075" y="5716284"/>
            <a:ext cx="5191125" cy="610134"/>
          </a:xfrm>
        </p:spPr>
        <p:txBody>
          <a:bodyPr vert="horz" lIns="91440" tIns="45720" rIns="91440" bIns="45720" rtlCol="0">
            <a:noAutofit/>
          </a:bodyPr>
          <a:lstStyle>
            <a:lvl1pPr marL="228600" indent="-228600">
              <a:buNone/>
              <a:defRPr lang="en-GB" sz="2100" cap="none" baseline="0" noProof="0" dirty="0">
                <a:solidFill>
                  <a:schemeClr val="tx1"/>
                </a:solidFill>
                <a:latin typeface="+mn-lt"/>
              </a:defRPr>
            </a:lvl1pPr>
          </a:lstStyle>
          <a:p>
            <a:pPr marL="0" lvl="0" indent="0" defTabSz="1219170">
              <a:spcBef>
                <a:spcPts val="800"/>
              </a:spcBef>
            </a:pPr>
            <a:r>
              <a:rPr lang="en-GB" noProof="0" dirty="0" smtClean="0"/>
              <a:t>click to edit Master subtitle style</a:t>
            </a:r>
            <a:endParaRPr lang="en-GB" noProof="0" dirty="0"/>
          </a:p>
        </p:txBody>
      </p:sp>
      <p:grpSp>
        <p:nvGrpSpPr>
          <p:cNvPr id="4" name="Группа 3"/>
          <p:cNvGrpSpPr/>
          <p:nvPr userDrawn="1"/>
        </p:nvGrpSpPr>
        <p:grpSpPr>
          <a:xfrm>
            <a:off x="616392" y="1350686"/>
            <a:ext cx="5442516" cy="1804339"/>
            <a:chOff x="616392" y="1350686"/>
            <a:chExt cx="5442516" cy="1804339"/>
          </a:xfrm>
        </p:grpSpPr>
        <p:grpSp>
          <p:nvGrpSpPr>
            <p:cNvPr id="7" name="Группа 6"/>
            <p:cNvGrpSpPr/>
            <p:nvPr userDrawn="1"/>
          </p:nvGrpSpPr>
          <p:grpSpPr>
            <a:xfrm>
              <a:off x="766764" y="2979963"/>
              <a:ext cx="2269975" cy="175062"/>
              <a:chOff x="6427938" y="1931101"/>
              <a:chExt cx="3998773" cy="308388"/>
            </a:xfrm>
          </p:grpSpPr>
          <p:sp>
            <p:nvSpPr>
              <p:cNvPr id="10" name="Скругленный прямоугольник 9"/>
              <p:cNvSpPr/>
              <p:nvPr/>
            </p:nvSpPr>
            <p:spPr>
              <a:xfrm rot="18900000">
                <a:off x="7658066" y="1931101"/>
                <a:ext cx="308388" cy="308388"/>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rot="18900000">
                <a:off x="6427938" y="1931101"/>
                <a:ext cx="308388" cy="308388"/>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rot="18900000">
                <a:off x="8888193" y="1931101"/>
                <a:ext cx="308388" cy="308388"/>
              </a:xfrm>
              <a:prstGeom prst="roundRect">
                <a:avLst>
                  <a:gd name="adj" fmla="val 9644"/>
                </a:avLst>
              </a:prstGeom>
              <a:solidFill>
                <a:srgbClr val="9B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rot="18900000">
                <a:off x="10118323" y="1931101"/>
                <a:ext cx="308388" cy="308388"/>
              </a:xfrm>
              <a:prstGeom prst="roundRect">
                <a:avLst>
                  <a:gd name="adj" fmla="val 9644"/>
                </a:avLst>
              </a:prstGeom>
              <a:solidFill>
                <a:srgbClr val="FB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Прямоугольник 11"/>
            <p:cNvSpPr/>
            <p:nvPr userDrawn="1"/>
          </p:nvSpPr>
          <p:spPr>
            <a:xfrm>
              <a:off x="620416" y="1993043"/>
              <a:ext cx="4902702" cy="369332"/>
            </a:xfrm>
            <a:prstGeom prst="rect">
              <a:avLst/>
            </a:prstGeom>
          </p:spPr>
          <p:txBody>
            <a:bodyPr wrap="square">
              <a:spAutoFit/>
            </a:bodyPr>
            <a:lstStyle/>
            <a:p>
              <a:r>
                <a:rPr lang="en-US" sz="1800" dirty="0" smtClean="0">
                  <a:solidFill>
                    <a:schemeClr val="bg1"/>
                  </a:solidFill>
                  <a:latin typeface="Arial" panose="020B0604020202020204" pitchFamily="34" charset="0"/>
                  <a:ea typeface="Open Sans" pitchFamily="34" charset="0"/>
                  <a:cs typeface="Arial" panose="020B0604020202020204" pitchFamily="34" charset="0"/>
                </a:rPr>
                <a:t>Digital Ad Agency</a:t>
              </a:r>
              <a:endParaRPr lang="ru-RU" sz="18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6" name="Прямоугольник 15"/>
            <p:cNvSpPr/>
            <p:nvPr userDrawn="1"/>
          </p:nvSpPr>
          <p:spPr>
            <a:xfrm>
              <a:off x="616392" y="1350686"/>
              <a:ext cx="5442516" cy="646331"/>
            </a:xfrm>
            <a:prstGeom prst="rect">
              <a:avLst/>
            </a:prstGeom>
          </p:spPr>
          <p:txBody>
            <a:bodyPr wrap="none">
              <a:spAutoFit/>
            </a:bodyPr>
            <a:lstStyle/>
            <a:p>
              <a:r>
                <a:rPr lang="en-US" sz="3600" b="1" dirty="0" smtClean="0">
                  <a:solidFill>
                    <a:schemeClr val="bg1"/>
                  </a:solidFill>
                  <a:latin typeface="Arial" panose="020B0604020202020204" pitchFamily="34" charset="0"/>
                  <a:ea typeface="Open Sans" pitchFamily="34" charset="0"/>
                  <a:cs typeface="Arial" panose="020B0604020202020204" pitchFamily="34" charset="0"/>
                </a:rPr>
                <a:t>GENESIS INTERACTIVE</a:t>
              </a:r>
              <a:endParaRPr lang="en-US" sz="2800" dirty="0" smtClean="0">
                <a:solidFill>
                  <a:schemeClr val="bg1"/>
                </a:solidFill>
                <a:latin typeface="Arial" panose="020B0604020202020204" pitchFamily="34" charset="0"/>
                <a:ea typeface="Open Sans" pitchFamily="34" charset="0"/>
                <a:cs typeface="Arial" panose="020B0604020202020204" pitchFamily="34" charset="0"/>
              </a:endParaRPr>
            </a:p>
          </p:txBody>
        </p:sp>
      </p:grpSp>
    </p:spTree>
    <p:extLst>
      <p:ext uri="{BB962C8B-B14F-4D97-AF65-F5344CB8AC3E}">
        <p14:creationId xmlns:p14="http://schemas.microsoft.com/office/powerpoint/2010/main" val="10914396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for Shape">
    <p:spTree>
      <p:nvGrpSpPr>
        <p:cNvPr id="1" name=""/>
        <p:cNvGrpSpPr/>
        <p:nvPr/>
      </p:nvGrpSpPr>
      <p:grpSpPr>
        <a:xfrm>
          <a:off x="0" y="0"/>
          <a:ext cx="0" cy="0"/>
          <a:chOff x="0" y="0"/>
          <a:chExt cx="0" cy="0"/>
        </a:xfrm>
      </p:grpSpPr>
      <p:sp>
        <p:nvSpPr>
          <p:cNvPr id="11" name="Прямоугольник 10"/>
          <p:cNvSpPr/>
          <p:nvPr userDrawn="1"/>
        </p:nvSpPr>
        <p:spPr>
          <a:xfrm>
            <a:off x="0" y="1624692"/>
            <a:ext cx="4580164" cy="4649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3" name="Content Placeholder 2"/>
          <p:cNvSpPr>
            <a:spLocks noGrp="1"/>
          </p:cNvSpPr>
          <p:nvPr>
            <p:ph idx="1" hasCustomPrompt="1"/>
          </p:nvPr>
        </p:nvSpPr>
        <p:spPr>
          <a:xfrm>
            <a:off x="4788645" y="1624693"/>
            <a:ext cx="6793755" cy="464910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Text Placeholder 3"/>
          <p:cNvSpPr>
            <a:spLocks noGrp="1"/>
          </p:cNvSpPr>
          <p:nvPr>
            <p:ph type="body" sz="half" idx="2" hasCustomPrompt="1"/>
          </p:nvPr>
        </p:nvSpPr>
        <p:spPr>
          <a:xfrm>
            <a:off x="609600" y="1855354"/>
            <a:ext cx="3657600" cy="341877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smtClean="0"/>
              <a:t>Template text</a:t>
            </a:r>
            <a:endParaRPr lang="ru-RU" noProof="0" dirty="0" smtClean="0"/>
          </a:p>
        </p:txBody>
      </p:sp>
      <p:sp>
        <p:nvSpPr>
          <p:cNvPr id="5" name="Date Placeholder 4"/>
          <p:cNvSpPr>
            <a:spLocks noGrp="1"/>
          </p:cNvSpPr>
          <p:nvPr>
            <p:ph type="dt" sz="half" idx="10"/>
          </p:nvPr>
        </p:nvSpPr>
        <p:spPr/>
        <p:txBody>
          <a:bodyPr/>
          <a:lstStyle/>
          <a:p>
            <a:fld id="{90A6EE13-3685-4BB1-B4E5-DD6095DF4500}"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2"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4"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42171403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750413"/>
            <a:ext cx="10983913" cy="865788"/>
          </a:xfrm>
        </p:spPr>
        <p:txBody>
          <a:bodyPr/>
          <a:lstStyle/>
          <a:p>
            <a:pPr lvl="0"/>
            <a:r>
              <a:rPr lang="en-US" noProof="0" dirty="0" smtClean="0"/>
              <a:t>Template text</a:t>
            </a:r>
            <a:endParaRPr lang="ru-RU" noProof="0" dirty="0" smtClean="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609600" y="2734733"/>
            <a:ext cx="10975848" cy="353906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0"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8273761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8456" y="1681163"/>
            <a:ext cx="4920343" cy="823912"/>
          </a:xfrm>
        </p:spPr>
        <p:txBody>
          <a:bodyPr anchor="t">
            <a:normAutofit/>
          </a:bodyPr>
          <a:lstStyle>
            <a:lvl1pPr marL="0" indent="0">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718456" y="2600611"/>
            <a:ext cx="4920344"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5" name="Text Placeholder 4"/>
          <p:cNvSpPr>
            <a:spLocks noGrp="1"/>
          </p:cNvSpPr>
          <p:nvPr>
            <p:ph type="body" sz="quarter" idx="3" hasCustomPrompt="1"/>
          </p:nvPr>
        </p:nvSpPr>
        <p:spPr>
          <a:xfrm>
            <a:off x="6662056" y="1681163"/>
            <a:ext cx="4920343" cy="823912"/>
          </a:xfrm>
        </p:spPr>
        <p:txBody>
          <a:bodyPr anchor="t">
            <a:norm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6" name="Content Placeholder 5"/>
          <p:cNvSpPr>
            <a:spLocks noGrp="1"/>
          </p:cNvSpPr>
          <p:nvPr>
            <p:ph sz="quarter" idx="4" hasCustomPrompt="1"/>
          </p:nvPr>
        </p:nvSpPr>
        <p:spPr>
          <a:xfrm>
            <a:off x="6662056" y="2600611"/>
            <a:ext cx="4920344" cy="3684588"/>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DA93D457-C19E-48B3-9BEC-00BDD5098ABB}"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6"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8" name="Скругленный прямоугольник 17"/>
          <p:cNvSpPr/>
          <p:nvPr userDrawn="1"/>
        </p:nvSpPr>
        <p:spPr>
          <a:xfrm rot="18900000">
            <a:off x="6450737" y="1761907"/>
            <a:ext cx="175062" cy="175062"/>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userDrawn="1"/>
        </p:nvSpPr>
        <p:spPr>
          <a:xfrm rot="18900000">
            <a:off x="507136" y="1761907"/>
            <a:ext cx="175062" cy="175062"/>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677335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hree columns arrow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681163"/>
            <a:ext cx="2653397" cy="1282473"/>
          </a:xfrm>
        </p:spPr>
        <p:txBody>
          <a:bodyPr anchor="t"/>
          <a:lstStyle>
            <a:lvl1pPr marL="342900" indent="-342900" algn="l">
              <a:buClr>
                <a:srgbClr val="6BA42C"/>
              </a:buClr>
              <a:buFontTx/>
              <a:buBlip>
                <a:blip r:embed="rId2"/>
              </a:buBlip>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4" name="Content Placeholder 3"/>
          <p:cNvSpPr>
            <a:spLocks noGrp="1"/>
          </p:cNvSpPr>
          <p:nvPr>
            <p:ph sz="half" idx="2" hasCustomPrompt="1"/>
          </p:nvPr>
        </p:nvSpPr>
        <p:spPr>
          <a:xfrm>
            <a:off x="609600" y="3069771"/>
            <a:ext cx="3325586" cy="3215427"/>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4405989" y="1681163"/>
            <a:ext cx="2653397" cy="1282473"/>
          </a:xfrm>
        </p:spPr>
        <p:txBody>
          <a:bodyPr anchor="t"/>
          <a:lstStyle>
            <a:lvl1pPr marL="342900" indent="-342900" algn="l">
              <a:buClr>
                <a:srgbClr val="6BA42C"/>
              </a:buClr>
              <a:buFontTx/>
              <a:buBlip>
                <a:blip r:embed="rId3"/>
              </a:buBlip>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5" name="Content Placeholder 3"/>
          <p:cNvSpPr>
            <a:spLocks noGrp="1"/>
          </p:cNvSpPr>
          <p:nvPr>
            <p:ph sz="half" idx="15" hasCustomPrompt="1"/>
          </p:nvPr>
        </p:nvSpPr>
        <p:spPr>
          <a:xfrm>
            <a:off x="4405989" y="3069771"/>
            <a:ext cx="3325586" cy="3215427"/>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7" name="Text Placeholder 2"/>
          <p:cNvSpPr>
            <a:spLocks noGrp="1"/>
          </p:cNvSpPr>
          <p:nvPr>
            <p:ph type="body" idx="16" hasCustomPrompt="1"/>
          </p:nvPr>
        </p:nvSpPr>
        <p:spPr>
          <a:xfrm>
            <a:off x="8278582" y="1681163"/>
            <a:ext cx="2653397" cy="1282473"/>
          </a:xfrm>
        </p:spPr>
        <p:txBody>
          <a:bodyPr anchor="t"/>
          <a:lstStyle>
            <a:lvl1pPr marL="342900" marR="0" indent="-342900" algn="l" defTabSz="914400" rtl="0" eaLnBrk="1" fontAlgn="auto" latinLnBrk="0" hangingPunct="1">
              <a:lnSpc>
                <a:spcPct val="90000"/>
              </a:lnSpc>
              <a:spcBef>
                <a:spcPts val="1200"/>
              </a:spcBef>
              <a:spcAft>
                <a:spcPts val="800"/>
              </a:spcAft>
              <a:buClr>
                <a:srgbClr val="6BA42C"/>
              </a:buClr>
              <a:buSzTx/>
              <a:buFontTx/>
              <a:buBlip>
                <a:blip r:embed="rId4"/>
              </a:buBlip>
              <a:tabLst/>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8" name="Content Placeholder 3"/>
          <p:cNvSpPr>
            <a:spLocks noGrp="1"/>
          </p:cNvSpPr>
          <p:nvPr>
            <p:ph sz="half" idx="17" hasCustomPrompt="1"/>
          </p:nvPr>
        </p:nvSpPr>
        <p:spPr>
          <a:xfrm>
            <a:off x="8278582" y="3069771"/>
            <a:ext cx="3325586" cy="3215427"/>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9"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1"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2524425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 and Content for Shap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88645" y="1855353"/>
            <a:ext cx="6793755" cy="441844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Text Placeholder 3"/>
          <p:cNvSpPr>
            <a:spLocks noGrp="1"/>
          </p:cNvSpPr>
          <p:nvPr>
            <p:ph type="body" sz="half" idx="2" hasCustomPrompt="1"/>
          </p:nvPr>
        </p:nvSpPr>
        <p:spPr>
          <a:xfrm>
            <a:off x="609599" y="1855354"/>
            <a:ext cx="3877733" cy="4418446"/>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smtClean="0"/>
              <a:t>Template text</a:t>
            </a:r>
            <a:endParaRPr lang="ru-RU" noProof="0" dirty="0" smtClean="0"/>
          </a:p>
        </p:txBody>
      </p:sp>
      <p:sp>
        <p:nvSpPr>
          <p:cNvPr id="5" name="Date Placeholder 4"/>
          <p:cNvSpPr>
            <a:spLocks noGrp="1"/>
          </p:cNvSpPr>
          <p:nvPr>
            <p:ph type="dt" sz="half" idx="10"/>
          </p:nvPr>
        </p:nvSpPr>
        <p:spPr/>
        <p:txBody>
          <a:bodyPr/>
          <a:lstStyle/>
          <a:p>
            <a:fld id="{90A6EE13-3685-4BB1-B4E5-DD6095DF4500}"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2"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9"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1"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42828100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Content for Shape -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417525" y="1855352"/>
            <a:ext cx="4164875" cy="4428215"/>
          </a:xfrm>
        </p:spPr>
        <p:txBody>
          <a:bodyPr>
            <a:normAutofit/>
          </a:bodyPr>
          <a:lstStyle>
            <a:lvl1pPr>
              <a:defRPr sz="1600"/>
            </a:lvl1pPr>
            <a:lvl2pPr>
              <a:defRPr sz="1600"/>
            </a:lvl2pPr>
            <a:lvl3pPr>
              <a:defRPr sz="1600"/>
            </a:lvl3pPr>
            <a:lvl4pPr>
              <a:defRPr sz="1600"/>
            </a:lvl4pPr>
            <a:lvl5pPr>
              <a:defRPr sz="1600"/>
            </a:lvl5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CC1856E4-37CE-47FD-B0E8-FB37CE3CD26D}"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8" name="Picture Placeholder 2"/>
          <p:cNvSpPr>
            <a:spLocks noGrp="1"/>
          </p:cNvSpPr>
          <p:nvPr>
            <p:ph type="pic" idx="14"/>
          </p:nvPr>
        </p:nvSpPr>
        <p:spPr>
          <a:xfrm>
            <a:off x="609599" y="1855352"/>
            <a:ext cx="6615793" cy="441844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0"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35892818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855353"/>
            <a:ext cx="3337560" cy="4428215"/>
          </a:xfrm>
        </p:spPr>
        <p:txBody>
          <a:bodyPr>
            <a:normAutofit/>
          </a:bodyPr>
          <a:lstStyle>
            <a:lvl1pPr>
              <a:defRPr sz="1600"/>
            </a:lvl1pPr>
            <a:lvl2pPr>
              <a:defRPr sz="1600"/>
            </a:lvl2pPr>
            <a:lvl3pPr>
              <a:defRPr sz="1600"/>
            </a:lvl3pPr>
            <a:lvl4pPr>
              <a:defRPr sz="1600"/>
            </a:lvl4pPr>
            <a:lvl5pPr>
              <a:defRPr sz="1600"/>
            </a:lvl5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4288536" y="1855353"/>
            <a:ext cx="7296912" cy="40427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1"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2"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40643240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855353"/>
            <a:ext cx="4804431" cy="4428215"/>
          </a:xfrm>
        </p:spPr>
        <p:txBody>
          <a:bodyPr>
            <a:normAutofit/>
          </a:bodyPr>
          <a:lstStyle>
            <a:lvl1pPr>
              <a:defRPr sz="1600"/>
            </a:lvl1pPr>
            <a:lvl2pPr>
              <a:defRPr sz="1600"/>
            </a:lvl2pPr>
            <a:lvl3pPr>
              <a:defRPr sz="1600"/>
            </a:lvl3pPr>
            <a:lvl4pPr>
              <a:defRPr sz="1600"/>
            </a:lvl4pPr>
            <a:lvl5pPr>
              <a:defRPr sz="1600"/>
            </a:lvl5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8EFF6446-2A6B-498B-8691-1E078C4B54B8}"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grpSp>
        <p:nvGrpSpPr>
          <p:cNvPr id="11" name="Group 9"/>
          <p:cNvGrpSpPr/>
          <p:nvPr userDrawn="1"/>
        </p:nvGrpSpPr>
        <p:grpSpPr>
          <a:xfrm>
            <a:off x="5429676" y="1855352"/>
            <a:ext cx="6865408" cy="3952061"/>
            <a:chOff x="5899125" y="1976345"/>
            <a:chExt cx="5655211" cy="3254907"/>
          </a:xfrm>
        </p:grpSpPr>
        <p:sp>
          <p:nvSpPr>
            <p:cNvPr id="12" name="Freeform 45"/>
            <p:cNvSpPr>
              <a:spLocks/>
            </p:cNvSpPr>
            <p:nvPr/>
          </p:nvSpPr>
          <p:spPr bwMode="auto">
            <a:xfrm>
              <a:off x="5899125" y="5105567"/>
              <a:ext cx="2848550" cy="125685"/>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3" name="Freeform 46"/>
            <p:cNvSpPr>
              <a:spLocks/>
            </p:cNvSpPr>
            <p:nvPr/>
          </p:nvSpPr>
          <p:spPr bwMode="auto">
            <a:xfrm>
              <a:off x="8705784" y="5105567"/>
              <a:ext cx="2848550" cy="125685"/>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4" name="Freeform 47"/>
            <p:cNvSpPr>
              <a:spLocks/>
            </p:cNvSpPr>
            <p:nvPr/>
          </p:nvSpPr>
          <p:spPr bwMode="auto">
            <a:xfrm>
              <a:off x="6456589" y="1976345"/>
              <a:ext cx="4582170" cy="313888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5" name="Freeform 48"/>
            <p:cNvSpPr>
              <a:spLocks/>
            </p:cNvSpPr>
            <p:nvPr/>
          </p:nvSpPr>
          <p:spPr bwMode="auto">
            <a:xfrm>
              <a:off x="6472702" y="1992458"/>
              <a:ext cx="4553170" cy="310666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6" name="Rectangle 50"/>
            <p:cNvSpPr>
              <a:spLocks noChangeArrowheads="1"/>
            </p:cNvSpPr>
            <p:nvPr/>
          </p:nvSpPr>
          <p:spPr bwMode="auto">
            <a:xfrm>
              <a:off x="5899125" y="5054002"/>
              <a:ext cx="5655211" cy="1031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7" name="Freeform 51"/>
            <p:cNvSpPr>
              <a:spLocks/>
            </p:cNvSpPr>
            <p:nvPr/>
          </p:nvSpPr>
          <p:spPr bwMode="auto">
            <a:xfrm>
              <a:off x="8319102" y="5054002"/>
              <a:ext cx="812029" cy="5800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8" name="Rectangle 52"/>
            <p:cNvSpPr>
              <a:spLocks noChangeArrowheads="1"/>
            </p:cNvSpPr>
            <p:nvPr/>
          </p:nvSpPr>
          <p:spPr bwMode="auto">
            <a:xfrm>
              <a:off x="6624151" y="2189042"/>
              <a:ext cx="4250270" cy="268449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9" name="Oval 54"/>
            <p:cNvSpPr>
              <a:spLocks noChangeArrowheads="1"/>
            </p:cNvSpPr>
            <p:nvPr/>
          </p:nvSpPr>
          <p:spPr bwMode="auto">
            <a:xfrm>
              <a:off x="8721951" y="2076262"/>
              <a:ext cx="48336" cy="48341"/>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0" name="Oval 55"/>
            <p:cNvSpPr>
              <a:spLocks noChangeArrowheads="1"/>
            </p:cNvSpPr>
            <p:nvPr/>
          </p:nvSpPr>
          <p:spPr bwMode="auto">
            <a:xfrm>
              <a:off x="8721965" y="2073038"/>
              <a:ext cx="48336" cy="45118"/>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1" name="Oval 56"/>
            <p:cNvSpPr>
              <a:spLocks noChangeArrowheads="1"/>
            </p:cNvSpPr>
            <p:nvPr/>
          </p:nvSpPr>
          <p:spPr bwMode="auto">
            <a:xfrm>
              <a:off x="8731615" y="2079482"/>
              <a:ext cx="29003" cy="322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2" name="Oval 57"/>
            <p:cNvSpPr>
              <a:spLocks noChangeArrowheads="1"/>
            </p:cNvSpPr>
            <p:nvPr/>
          </p:nvSpPr>
          <p:spPr bwMode="auto">
            <a:xfrm>
              <a:off x="8737920" y="2089199"/>
              <a:ext cx="16113"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3"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grpSp>
      <p:sp>
        <p:nvSpPr>
          <p:cNvPr id="24" name="Picture Placeholder 1"/>
          <p:cNvSpPr>
            <a:spLocks noGrp="1"/>
          </p:cNvSpPr>
          <p:nvPr>
            <p:ph type="pic" sz="quarter" idx="13"/>
          </p:nvPr>
        </p:nvSpPr>
        <p:spPr>
          <a:xfrm>
            <a:off x="6309855" y="2119030"/>
            <a:ext cx="5159814" cy="3254049"/>
          </a:xfrm>
        </p:spPr>
      </p:sp>
      <p:sp>
        <p:nvSpPr>
          <p:cNvPr id="25"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6" name="Текст 13"/>
          <p:cNvSpPr>
            <a:spLocks noGrp="1"/>
          </p:cNvSpPr>
          <p:nvPr>
            <p:ph type="body" sz="quarter" idx="14"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8457369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bi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8851" y="1855352"/>
            <a:ext cx="6183549" cy="4428215"/>
          </a:xfrm>
        </p:spPr>
        <p:txBody>
          <a:bodyPr>
            <a:normAutofit/>
          </a:bodyPr>
          <a:lstStyle>
            <a:lvl1pPr>
              <a:defRPr sz="1600"/>
            </a:lvl1pPr>
            <a:lvl2pPr>
              <a:defRPr sz="1600"/>
            </a:lvl2pPr>
            <a:lvl3pPr>
              <a:defRPr sz="1600"/>
            </a:lvl3pPr>
            <a:lvl4pPr>
              <a:defRPr sz="1600"/>
            </a:lvl4pPr>
            <a:lvl5pPr>
              <a:defRPr sz="1600"/>
            </a:lvl5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CC1856E4-37CE-47FD-B0E8-FB37CE3CD26D}"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9" name="Footer Placeholder 4"/>
          <p:cNvSpPr>
            <a:spLocks noGrp="1"/>
          </p:cNvSpPr>
          <p:nvPr>
            <p:ph type="ftr" sz="quarter" idx="11"/>
          </p:nvPr>
        </p:nvSpPr>
        <p:spPr>
          <a:xfrm>
            <a:off x="517576" y="6485308"/>
            <a:ext cx="1499004" cy="365125"/>
          </a:xfrm>
        </p:spPr>
        <p:txBody>
          <a:bodyPr/>
          <a:lstStyle/>
          <a:p>
            <a:pPr defTabSz="1219170"/>
            <a:endParaRPr lang="en-GB" dirty="0"/>
          </a:p>
        </p:txBody>
      </p:sp>
      <p:grpSp>
        <p:nvGrpSpPr>
          <p:cNvPr id="10" name="Group 155"/>
          <p:cNvGrpSpPr/>
          <p:nvPr userDrawn="1"/>
        </p:nvGrpSpPr>
        <p:grpSpPr>
          <a:xfrm>
            <a:off x="1444246" y="1721797"/>
            <a:ext cx="2192575" cy="4551708"/>
            <a:chOff x="11310678" y="5484773"/>
            <a:chExt cx="2665090" cy="5532633"/>
          </a:xfrm>
        </p:grpSpPr>
        <p:sp>
          <p:nvSpPr>
            <p:cNvPr id="12" name="Freeform 59"/>
            <p:cNvSpPr>
              <a:spLocks/>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4" name="Freeform 60"/>
            <p:cNvSpPr>
              <a:spLocks/>
            </p:cNvSpPr>
            <p:nvPr/>
          </p:nvSpPr>
          <p:spPr bwMode="auto">
            <a:xfrm>
              <a:off x="11343102" y="5517205"/>
              <a:ext cx="2600245" cy="5467772"/>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5" name="Oval 61"/>
            <p:cNvSpPr>
              <a:spLocks noChangeArrowheads="1"/>
            </p:cNvSpPr>
            <p:nvPr/>
          </p:nvSpPr>
          <p:spPr bwMode="auto">
            <a:xfrm>
              <a:off x="12607558" y="5750705"/>
              <a:ext cx="77812" cy="7783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6" name="Oval 62"/>
            <p:cNvSpPr>
              <a:spLocks noChangeArrowheads="1"/>
            </p:cNvSpPr>
            <p:nvPr/>
          </p:nvSpPr>
          <p:spPr bwMode="auto">
            <a:xfrm>
              <a:off x="12633495" y="5776649"/>
              <a:ext cx="19455" cy="1946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7" name="Oval 63"/>
            <p:cNvSpPr>
              <a:spLocks noChangeArrowheads="1"/>
            </p:cNvSpPr>
            <p:nvPr/>
          </p:nvSpPr>
          <p:spPr bwMode="auto">
            <a:xfrm>
              <a:off x="12607558" y="5744216"/>
              <a:ext cx="77812" cy="7783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8" name="Oval 64"/>
            <p:cNvSpPr>
              <a:spLocks noChangeArrowheads="1"/>
            </p:cNvSpPr>
            <p:nvPr/>
          </p:nvSpPr>
          <p:spPr bwMode="auto">
            <a:xfrm>
              <a:off x="12633495" y="5770161"/>
              <a:ext cx="19455" cy="1946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19" name="Oval 65"/>
            <p:cNvSpPr>
              <a:spLocks noChangeArrowheads="1"/>
            </p:cNvSpPr>
            <p:nvPr/>
          </p:nvSpPr>
          <p:spPr bwMode="auto">
            <a:xfrm>
              <a:off x="12620526" y="5757189"/>
              <a:ext cx="51875" cy="5188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0" name="Oval 66"/>
            <p:cNvSpPr>
              <a:spLocks noChangeArrowheads="1"/>
            </p:cNvSpPr>
            <p:nvPr/>
          </p:nvSpPr>
          <p:spPr bwMode="auto">
            <a:xfrm>
              <a:off x="12620526" y="5757189"/>
              <a:ext cx="51875" cy="5188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1" name="Oval 67"/>
            <p:cNvSpPr>
              <a:spLocks noChangeArrowheads="1"/>
            </p:cNvSpPr>
            <p:nvPr/>
          </p:nvSpPr>
          <p:spPr bwMode="auto">
            <a:xfrm>
              <a:off x="12633495" y="5770161"/>
              <a:ext cx="25937" cy="2594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2" name="Oval 68"/>
            <p:cNvSpPr>
              <a:spLocks noChangeArrowheads="1"/>
            </p:cNvSpPr>
            <p:nvPr/>
          </p:nvSpPr>
          <p:spPr bwMode="auto">
            <a:xfrm>
              <a:off x="12633495" y="5770161"/>
              <a:ext cx="25937" cy="2594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3" name="Freeform 69"/>
            <p:cNvSpPr>
              <a:spLocks/>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4" name="Freeform 70"/>
            <p:cNvSpPr>
              <a:spLocks/>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5" name="Oval 71"/>
            <p:cNvSpPr>
              <a:spLocks noChangeArrowheads="1"/>
            </p:cNvSpPr>
            <p:nvPr/>
          </p:nvSpPr>
          <p:spPr bwMode="auto">
            <a:xfrm>
              <a:off x="12432481" y="10433658"/>
              <a:ext cx="421488" cy="421597"/>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6" name="Freeform 72"/>
            <p:cNvSpPr>
              <a:spLocks/>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7" name="Rectangle 73"/>
            <p:cNvSpPr>
              <a:spLocks noChangeArrowheads="1"/>
            </p:cNvSpPr>
            <p:nvPr/>
          </p:nvSpPr>
          <p:spPr bwMode="auto">
            <a:xfrm>
              <a:off x="11505210" y="6302020"/>
              <a:ext cx="2282509" cy="400191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8" name="Freeform 75"/>
            <p:cNvSpPr>
              <a:spLocks/>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29" name="Freeform 76"/>
            <p:cNvSpPr>
              <a:spLocks/>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sp>
          <p:nvSpPr>
            <p:cNvPr id="30" name="Oval 77"/>
            <p:cNvSpPr>
              <a:spLocks noChangeArrowheads="1"/>
            </p:cNvSpPr>
            <p:nvPr/>
          </p:nvSpPr>
          <p:spPr bwMode="auto">
            <a:xfrm>
              <a:off x="12289824" y="5958259"/>
              <a:ext cx="71331" cy="71349"/>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oboto Light"/>
              </a:endParaRPr>
            </a:p>
          </p:txBody>
        </p:sp>
      </p:grpSp>
      <p:sp>
        <p:nvSpPr>
          <p:cNvPr id="31" name="Picture Placeholder 1"/>
          <p:cNvSpPr>
            <a:spLocks noGrp="1"/>
          </p:cNvSpPr>
          <p:nvPr>
            <p:ph type="pic" sz="quarter" idx="14"/>
          </p:nvPr>
        </p:nvSpPr>
        <p:spPr>
          <a:xfrm>
            <a:off x="1601424" y="2393868"/>
            <a:ext cx="1877824" cy="3303056"/>
          </a:xfrm>
        </p:spPr>
      </p:sp>
      <p:sp>
        <p:nvSpPr>
          <p:cNvPr id="3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3"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111405105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ontent-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855353"/>
            <a:ext cx="4966607" cy="4428215"/>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FA40A96F-3FAE-47E6-A9CC-BA5672173BAA}"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6096000" y="987877"/>
            <a:ext cx="5489447" cy="264236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Picture Placeholder 2"/>
          <p:cNvSpPr>
            <a:spLocks noGrp="1"/>
          </p:cNvSpPr>
          <p:nvPr>
            <p:ph type="pic" idx="15"/>
          </p:nvPr>
        </p:nvSpPr>
        <p:spPr>
          <a:xfrm>
            <a:off x="6096000" y="3627806"/>
            <a:ext cx="5489447" cy="264236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1"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3" name="Текст 13"/>
          <p:cNvSpPr>
            <a:spLocks noGrp="1"/>
          </p:cNvSpPr>
          <p:nvPr>
            <p:ph type="body" sz="quarter" idx="16"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341533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Top-Slide_Tuko">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227"/>
            <a:ext cx="12191996" cy="3652526"/>
          </a:xfrm>
          <a:prstGeom prst="rect">
            <a:avLst/>
          </a:prstGeom>
        </p:spPr>
      </p:pic>
      <p:sp>
        <p:nvSpPr>
          <p:cNvPr id="2" name="Title 1"/>
          <p:cNvSpPr>
            <a:spLocks noGrp="1"/>
          </p:cNvSpPr>
          <p:nvPr>
            <p:ph type="ctrTitle" hasCustomPrompt="1"/>
          </p:nvPr>
        </p:nvSpPr>
        <p:spPr>
          <a:xfrm>
            <a:off x="600075" y="4648200"/>
            <a:ext cx="6105525" cy="909436"/>
          </a:xfrm>
        </p:spPr>
        <p:txBody>
          <a:bodyPr vert="horz" lIns="91440" tIns="0" rIns="91440" bIns="0" rtlCol="0" anchor="b">
            <a:noAutofit/>
          </a:bodyPr>
          <a:lstStyle>
            <a:lvl1pPr>
              <a:defRPr lang="en-US" sz="2800" b="0" cap="none" baseline="0" dirty="0">
                <a:solidFill>
                  <a:schemeClr val="tx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600075" y="5716284"/>
            <a:ext cx="5191125" cy="610134"/>
          </a:xfrm>
        </p:spPr>
        <p:txBody>
          <a:bodyPr vert="horz" lIns="91440" tIns="45720" rIns="91440" bIns="45720" rtlCol="0">
            <a:noAutofit/>
          </a:bodyPr>
          <a:lstStyle>
            <a:lvl1pPr marL="228600" indent="-228600">
              <a:buNone/>
              <a:defRPr lang="en-GB" sz="2100" cap="none" baseline="0" noProof="0" dirty="0">
                <a:solidFill>
                  <a:schemeClr val="tx1"/>
                </a:solidFill>
                <a:latin typeface="+mn-lt"/>
              </a:defRPr>
            </a:lvl1pPr>
          </a:lstStyle>
          <a:p>
            <a:pPr marL="0" lvl="0" indent="0" defTabSz="1219170">
              <a:spcBef>
                <a:spcPts val="800"/>
              </a:spcBef>
            </a:pPr>
            <a:r>
              <a:rPr lang="en-GB" noProof="0" dirty="0" smtClean="0"/>
              <a:t>click to edit Master subtitle style</a:t>
            </a:r>
            <a:endParaRPr lang="en-GB" noProof="0" dirty="0"/>
          </a:p>
        </p:txBody>
      </p:sp>
      <p:grpSp>
        <p:nvGrpSpPr>
          <p:cNvPr id="4" name="Группа 3"/>
          <p:cNvGrpSpPr/>
          <p:nvPr userDrawn="1"/>
        </p:nvGrpSpPr>
        <p:grpSpPr>
          <a:xfrm>
            <a:off x="616392" y="1350686"/>
            <a:ext cx="5442516" cy="1804339"/>
            <a:chOff x="616392" y="1350686"/>
            <a:chExt cx="5442516" cy="1804339"/>
          </a:xfrm>
        </p:grpSpPr>
        <p:grpSp>
          <p:nvGrpSpPr>
            <p:cNvPr id="7" name="Группа 6"/>
            <p:cNvGrpSpPr/>
            <p:nvPr userDrawn="1"/>
          </p:nvGrpSpPr>
          <p:grpSpPr>
            <a:xfrm>
              <a:off x="766764" y="2979963"/>
              <a:ext cx="2269975" cy="175062"/>
              <a:chOff x="6427938" y="1931101"/>
              <a:chExt cx="3998773" cy="308388"/>
            </a:xfrm>
          </p:grpSpPr>
          <p:sp>
            <p:nvSpPr>
              <p:cNvPr id="10" name="Скругленный прямоугольник 9"/>
              <p:cNvSpPr/>
              <p:nvPr/>
            </p:nvSpPr>
            <p:spPr>
              <a:xfrm rot="18900000">
                <a:off x="7658066" y="1931101"/>
                <a:ext cx="308388" cy="308388"/>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rot="18900000">
                <a:off x="6427938" y="1931101"/>
                <a:ext cx="308388" cy="308388"/>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rot="18900000">
                <a:off x="8888193" y="1931101"/>
                <a:ext cx="308388" cy="308388"/>
              </a:xfrm>
              <a:prstGeom prst="roundRect">
                <a:avLst>
                  <a:gd name="adj" fmla="val 9644"/>
                </a:avLst>
              </a:prstGeom>
              <a:solidFill>
                <a:srgbClr val="9B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rot="18900000">
                <a:off x="10118323" y="1931101"/>
                <a:ext cx="308388" cy="308388"/>
              </a:xfrm>
              <a:prstGeom prst="roundRect">
                <a:avLst>
                  <a:gd name="adj" fmla="val 9644"/>
                </a:avLst>
              </a:prstGeom>
              <a:solidFill>
                <a:srgbClr val="FB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Прямоугольник 11"/>
            <p:cNvSpPr/>
            <p:nvPr userDrawn="1"/>
          </p:nvSpPr>
          <p:spPr>
            <a:xfrm>
              <a:off x="620416" y="1993043"/>
              <a:ext cx="4902702" cy="369332"/>
            </a:xfrm>
            <a:prstGeom prst="rect">
              <a:avLst/>
            </a:prstGeom>
          </p:spPr>
          <p:txBody>
            <a:bodyPr wrap="square">
              <a:spAutoFit/>
            </a:bodyPr>
            <a:lstStyle/>
            <a:p>
              <a:r>
                <a:rPr lang="en-US" sz="1800" dirty="0" smtClean="0">
                  <a:solidFill>
                    <a:schemeClr val="bg1"/>
                  </a:solidFill>
                  <a:latin typeface="Arial" panose="020B0604020202020204" pitchFamily="34" charset="0"/>
                  <a:ea typeface="Open Sans" pitchFamily="34" charset="0"/>
                  <a:cs typeface="Arial" panose="020B0604020202020204" pitchFamily="34" charset="0"/>
                </a:rPr>
                <a:t>Digital Ad Agency</a:t>
              </a:r>
              <a:endParaRPr lang="ru-RU" sz="18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6" name="Прямоугольник 15"/>
            <p:cNvSpPr/>
            <p:nvPr userDrawn="1"/>
          </p:nvSpPr>
          <p:spPr>
            <a:xfrm>
              <a:off x="616392" y="1350686"/>
              <a:ext cx="5442516" cy="646331"/>
            </a:xfrm>
            <a:prstGeom prst="rect">
              <a:avLst/>
            </a:prstGeom>
          </p:spPr>
          <p:txBody>
            <a:bodyPr wrap="none">
              <a:spAutoFit/>
            </a:bodyPr>
            <a:lstStyle/>
            <a:p>
              <a:r>
                <a:rPr lang="en-US" sz="3600" b="1" dirty="0" smtClean="0">
                  <a:solidFill>
                    <a:schemeClr val="bg1"/>
                  </a:solidFill>
                  <a:latin typeface="Arial" panose="020B0604020202020204" pitchFamily="34" charset="0"/>
                  <a:ea typeface="Open Sans" pitchFamily="34" charset="0"/>
                  <a:cs typeface="Arial" panose="020B0604020202020204" pitchFamily="34" charset="0"/>
                </a:rPr>
                <a:t>GENESIS INTERACTIVE</a:t>
              </a:r>
              <a:endParaRPr lang="en-US" sz="2800" dirty="0" smtClean="0">
                <a:solidFill>
                  <a:schemeClr val="bg1"/>
                </a:solidFill>
                <a:latin typeface="Arial" panose="020B0604020202020204" pitchFamily="34" charset="0"/>
                <a:ea typeface="Open Sans" pitchFamily="34" charset="0"/>
                <a:cs typeface="Arial" panose="020B0604020202020204" pitchFamily="34" charset="0"/>
              </a:endParaRPr>
            </a:p>
          </p:txBody>
        </p:sp>
      </p:grpSp>
    </p:spTree>
    <p:extLst>
      <p:ext uri="{BB962C8B-B14F-4D97-AF65-F5344CB8AC3E}">
        <p14:creationId xmlns:p14="http://schemas.microsoft.com/office/powerpoint/2010/main" val="21844742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Pictures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599" y="1855353"/>
            <a:ext cx="3774621" cy="4428215"/>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FFFFBC6F-464A-43C9-95E8-587B99170825}"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4632960" y="1855353"/>
            <a:ext cx="3474720" cy="441844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8" name="Picture Placeholder 2"/>
          <p:cNvSpPr>
            <a:spLocks noGrp="1"/>
          </p:cNvSpPr>
          <p:nvPr>
            <p:ph type="pic" idx="14"/>
          </p:nvPr>
        </p:nvSpPr>
        <p:spPr>
          <a:xfrm>
            <a:off x="8107680" y="1855353"/>
            <a:ext cx="3474720" cy="441844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0"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3" name="Текст 13"/>
          <p:cNvSpPr>
            <a:spLocks noGrp="1"/>
          </p:cNvSpPr>
          <p:nvPr>
            <p:ph type="body" sz="quarter" idx="15"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38587008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87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ictures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855353"/>
            <a:ext cx="3831772" cy="4428215"/>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68EFDE11-CC25-4D03-A4A2-16D77DE0C0F0}"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4931229" y="1855353"/>
            <a:ext cx="3176451" cy="441844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8" name="Picture Placeholder 2"/>
          <p:cNvSpPr>
            <a:spLocks noGrp="1"/>
          </p:cNvSpPr>
          <p:nvPr>
            <p:ph type="pic" idx="14"/>
          </p:nvPr>
        </p:nvSpPr>
        <p:spPr>
          <a:xfrm>
            <a:off x="8107680" y="1855352"/>
            <a:ext cx="3474720" cy="221063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Picture Placeholder 2"/>
          <p:cNvSpPr>
            <a:spLocks noGrp="1"/>
          </p:cNvSpPr>
          <p:nvPr>
            <p:ph type="pic" idx="15"/>
          </p:nvPr>
        </p:nvSpPr>
        <p:spPr>
          <a:xfrm>
            <a:off x="8107680" y="4075758"/>
            <a:ext cx="3474720" cy="220781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dirty="0" smtClean="0"/>
              <a:t>Вставка рисунка</a:t>
            </a:r>
            <a:endParaRPr lang="en-GB" noProof="0" dirty="0"/>
          </a:p>
        </p:txBody>
      </p:sp>
      <p:sp>
        <p:nvSpPr>
          <p:cNvPr id="11"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4" name="Текст 13"/>
          <p:cNvSpPr>
            <a:spLocks noGrp="1"/>
          </p:cNvSpPr>
          <p:nvPr>
            <p:ph type="body" sz="quarter" idx="16"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32056069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Pictures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855353"/>
            <a:ext cx="3337560" cy="4428215"/>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42C5E3C1-0BC3-4990-BE72-D3E4D7055087}" type="datetime1">
              <a:rPr lang="en-GB" noProof="0" smtClean="0"/>
              <a:t>07/10/2017</a:t>
            </a:fld>
            <a:endParaRPr lang="en-GB" noProof="0"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7" name="Picture Placeholder 2"/>
          <p:cNvSpPr>
            <a:spLocks noGrp="1"/>
          </p:cNvSpPr>
          <p:nvPr>
            <p:ph type="pic" idx="13"/>
          </p:nvPr>
        </p:nvSpPr>
        <p:spPr>
          <a:xfrm>
            <a:off x="4290060" y="1855353"/>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8" name="Picture Placeholder 2"/>
          <p:cNvSpPr>
            <a:spLocks noGrp="1"/>
          </p:cNvSpPr>
          <p:nvPr>
            <p:ph type="pic" idx="14"/>
          </p:nvPr>
        </p:nvSpPr>
        <p:spPr>
          <a:xfrm>
            <a:off x="6793230" y="1855353"/>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9" name="Picture Placeholder 2"/>
          <p:cNvSpPr>
            <a:spLocks noGrp="1"/>
          </p:cNvSpPr>
          <p:nvPr>
            <p:ph type="pic" idx="15"/>
          </p:nvPr>
        </p:nvSpPr>
        <p:spPr>
          <a:xfrm>
            <a:off x="6793230" y="4078426"/>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0" name="Picture Placeholder 2"/>
          <p:cNvSpPr>
            <a:spLocks noGrp="1"/>
          </p:cNvSpPr>
          <p:nvPr>
            <p:ph type="pic" idx="16"/>
          </p:nvPr>
        </p:nvSpPr>
        <p:spPr>
          <a:xfrm>
            <a:off x="4290060" y="4078426"/>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1" name="Picture Placeholder 2"/>
          <p:cNvSpPr>
            <a:spLocks noGrp="1"/>
          </p:cNvSpPr>
          <p:nvPr>
            <p:ph type="pic" idx="17"/>
          </p:nvPr>
        </p:nvSpPr>
        <p:spPr>
          <a:xfrm>
            <a:off x="9296400" y="1855353"/>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2" name="Picture Placeholder 2"/>
          <p:cNvSpPr>
            <a:spLocks noGrp="1"/>
          </p:cNvSpPr>
          <p:nvPr>
            <p:ph type="pic" idx="18"/>
          </p:nvPr>
        </p:nvSpPr>
        <p:spPr>
          <a:xfrm>
            <a:off x="9296400" y="4078426"/>
            <a:ext cx="2286000" cy="1828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en-GB" noProof="0" dirty="0"/>
          </a:p>
        </p:txBody>
      </p:sp>
      <p:sp>
        <p:nvSpPr>
          <p:cNvPr id="14"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6"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9"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3081576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th">
    <p:spTree>
      <p:nvGrpSpPr>
        <p:cNvPr id="1" name=""/>
        <p:cNvGrpSpPr/>
        <p:nvPr/>
      </p:nvGrpSpPr>
      <p:grpSpPr>
        <a:xfrm>
          <a:off x="0" y="0"/>
          <a:ext cx="0" cy="0"/>
          <a:chOff x="0" y="0"/>
          <a:chExt cx="0" cy="0"/>
        </a:xfrm>
      </p:grpSpPr>
      <p:grpSp>
        <p:nvGrpSpPr>
          <p:cNvPr id="18" name="Группа 17"/>
          <p:cNvGrpSpPr/>
          <p:nvPr userDrawn="1"/>
        </p:nvGrpSpPr>
        <p:grpSpPr>
          <a:xfrm>
            <a:off x="1217370" y="2506133"/>
            <a:ext cx="9757260" cy="3515224"/>
            <a:chOff x="916159" y="1405156"/>
            <a:chExt cx="10178557" cy="5810831"/>
          </a:xfrm>
        </p:grpSpPr>
        <p:pic>
          <p:nvPicPr>
            <p:cNvPr id="22" name="Рисунок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159" y="4370353"/>
              <a:ext cx="5049211" cy="2840181"/>
            </a:xfrm>
            <a:prstGeom prst="rect">
              <a:avLst/>
            </a:prstGeom>
          </p:spPr>
        </p:pic>
        <p:pic>
          <p:nvPicPr>
            <p:cNvPr id="26" name="Рисунок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5505" y="4375806"/>
              <a:ext cx="5049211" cy="2840181"/>
            </a:xfrm>
            <a:prstGeom prst="rect">
              <a:avLst/>
            </a:prstGeom>
          </p:spPr>
        </p:pic>
        <p:pic>
          <p:nvPicPr>
            <p:cNvPr id="27" name="Рисунок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160" y="1405156"/>
              <a:ext cx="5049211" cy="2840181"/>
            </a:xfrm>
            <a:prstGeom prst="rect">
              <a:avLst/>
            </a:prstGeom>
          </p:spPr>
        </p:pic>
        <p:pic>
          <p:nvPicPr>
            <p:cNvPr id="28" name="Рисунок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9556" y="1422574"/>
              <a:ext cx="5025160" cy="2827085"/>
            </a:xfrm>
            <a:prstGeom prst="rect">
              <a:avLst/>
            </a:prstGeom>
          </p:spPr>
        </p:pic>
      </p:grpSp>
      <p:sp>
        <p:nvSpPr>
          <p:cNvPr id="4" name="Content Placeholder 3"/>
          <p:cNvSpPr>
            <a:spLocks noGrp="1"/>
          </p:cNvSpPr>
          <p:nvPr userDrawn="1">
            <p:ph sz="half" idx="2" hasCustomPrompt="1"/>
          </p:nvPr>
        </p:nvSpPr>
        <p:spPr>
          <a:xfrm>
            <a:off x="1463615" y="2692965"/>
            <a:ext cx="4369919"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7" name="Date Placeholder 6"/>
          <p:cNvSpPr>
            <a:spLocks noGrp="1"/>
          </p:cNvSpPr>
          <p:nvPr userDrawn="1">
            <p:ph type="dt" sz="half" idx="10"/>
          </p:nvPr>
        </p:nvSpPr>
        <p:spPr/>
        <p:txBody>
          <a:bodyPr/>
          <a:lstStyle/>
          <a:p>
            <a:fld id="{45CC1378-FAC3-4CED-955D-5F0ECD562581}" type="datetime1">
              <a:rPr lang="en-GB" smtClean="0"/>
              <a:t>07/10/2017</a:t>
            </a:fld>
            <a:endParaRPr lang="en-GB" dirty="0"/>
          </a:p>
        </p:txBody>
      </p:sp>
      <p:sp>
        <p:nvSpPr>
          <p:cNvPr id="9" name="Slide Number Placeholder 8"/>
          <p:cNvSpPr>
            <a:spLocks noGrp="1"/>
          </p:cNvSpPr>
          <p:nvPr userDrawn="1">
            <p:ph type="sldNum" sz="quarter" idx="12"/>
          </p:nvPr>
        </p:nvSpPr>
        <p:spPr/>
        <p:txBody>
          <a:bodyPr/>
          <a:lstStyle/>
          <a:p>
            <a:fld id="{31A00ADA-D62E-4212-A178-0B08E780CE62}" type="slidenum">
              <a:rPr lang="en-GB" smtClean="0"/>
              <a:t>‹#›</a:t>
            </a:fld>
            <a:endParaRPr lang="en-GB" dirty="0"/>
          </a:p>
        </p:txBody>
      </p:sp>
      <p:sp>
        <p:nvSpPr>
          <p:cNvPr id="16" name="Footer Placeholder 4"/>
          <p:cNvSpPr>
            <a:spLocks noGrp="1"/>
          </p:cNvSpPr>
          <p:nvPr userDrawn="1">
            <p:ph type="ftr" sz="quarter" idx="11"/>
          </p:nvPr>
        </p:nvSpPr>
        <p:spPr>
          <a:xfrm>
            <a:off x="517576" y="6485308"/>
            <a:ext cx="1499004" cy="365125"/>
          </a:xfrm>
        </p:spPr>
        <p:txBody>
          <a:bodyPr/>
          <a:lstStyle/>
          <a:p>
            <a:pPr defTabSz="1219170"/>
            <a:endParaRPr lang="en-GB" dirty="0"/>
          </a:p>
        </p:txBody>
      </p:sp>
      <p:sp>
        <p:nvSpPr>
          <p:cNvPr id="24" name="Content Placeholder 3"/>
          <p:cNvSpPr>
            <a:spLocks noGrp="1"/>
          </p:cNvSpPr>
          <p:nvPr>
            <p:ph sz="half" idx="20" hasCustomPrompt="1"/>
          </p:nvPr>
        </p:nvSpPr>
        <p:spPr>
          <a:xfrm>
            <a:off x="1463615" y="4477708"/>
            <a:ext cx="4369919"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29" name="Content Placeholder 3"/>
          <p:cNvSpPr>
            <a:spLocks noGrp="1"/>
          </p:cNvSpPr>
          <p:nvPr>
            <p:ph sz="half" idx="21" hasCustomPrompt="1"/>
          </p:nvPr>
        </p:nvSpPr>
        <p:spPr>
          <a:xfrm>
            <a:off x="6370468" y="2692965"/>
            <a:ext cx="4369919"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30" name="Content Placeholder 3"/>
          <p:cNvSpPr>
            <a:spLocks noGrp="1"/>
          </p:cNvSpPr>
          <p:nvPr>
            <p:ph sz="half" idx="22" hasCustomPrompt="1"/>
          </p:nvPr>
        </p:nvSpPr>
        <p:spPr>
          <a:xfrm>
            <a:off x="6370468" y="4477708"/>
            <a:ext cx="4369919"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31" name="Text Placeholder 2"/>
          <p:cNvSpPr>
            <a:spLocks noGrp="1"/>
          </p:cNvSpPr>
          <p:nvPr>
            <p:ph type="body" idx="1" hasCustomPrompt="1"/>
          </p:nvPr>
        </p:nvSpPr>
        <p:spPr>
          <a:xfrm>
            <a:off x="630238" y="1476031"/>
            <a:ext cx="10952162" cy="874420"/>
          </a:xfrm>
        </p:spPr>
        <p:txBody>
          <a:bodyPr anchor="t">
            <a:normAutofit/>
          </a:bodyPr>
          <a:lstStyle>
            <a:lvl1pPr marL="0" indent="0">
              <a:lnSpc>
                <a:spcPct val="100000"/>
              </a:lnSpc>
              <a:buNone/>
              <a:defRPr sz="1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3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3"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156021406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ourth">
    <p:spTree>
      <p:nvGrpSpPr>
        <p:cNvPr id="1" name=""/>
        <p:cNvGrpSpPr/>
        <p:nvPr/>
      </p:nvGrpSpPr>
      <p:grpSpPr>
        <a:xfrm>
          <a:off x="0" y="0"/>
          <a:ext cx="0" cy="0"/>
          <a:chOff x="0" y="0"/>
          <a:chExt cx="0" cy="0"/>
        </a:xfrm>
      </p:grpSpPr>
      <p:grpSp>
        <p:nvGrpSpPr>
          <p:cNvPr id="2" name="Группа 1"/>
          <p:cNvGrpSpPr/>
          <p:nvPr userDrawn="1"/>
        </p:nvGrpSpPr>
        <p:grpSpPr>
          <a:xfrm>
            <a:off x="0" y="3575435"/>
            <a:ext cx="12192000" cy="1718149"/>
            <a:chOff x="0" y="2506133"/>
            <a:chExt cx="14497606" cy="1718149"/>
          </a:xfrm>
        </p:grpSpPr>
        <p:pic>
          <p:nvPicPr>
            <p:cNvPr id="22" name="Рисунок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7385" y="2506133"/>
              <a:ext cx="4840221" cy="1718149"/>
            </a:xfrm>
            <a:prstGeom prst="rect">
              <a:avLst/>
            </a:prstGeom>
          </p:spPr>
        </p:pic>
        <p:pic>
          <p:nvPicPr>
            <p:cNvPr id="27" name="Рисунок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06133"/>
              <a:ext cx="4840221" cy="1718149"/>
            </a:xfrm>
            <a:prstGeom prst="rect">
              <a:avLst/>
            </a:prstGeom>
          </p:spPr>
        </p:pic>
        <p:pic>
          <p:nvPicPr>
            <p:cNvPr id="28" name="Рисунок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0220" y="2506133"/>
              <a:ext cx="4817165" cy="1710226"/>
            </a:xfrm>
            <a:prstGeom prst="rect">
              <a:avLst/>
            </a:prstGeom>
          </p:spPr>
        </p:pic>
      </p:grpSp>
      <p:sp>
        <p:nvSpPr>
          <p:cNvPr id="4" name="Content Placeholder 3"/>
          <p:cNvSpPr>
            <a:spLocks noGrp="1"/>
          </p:cNvSpPr>
          <p:nvPr userDrawn="1">
            <p:ph sz="half" idx="2" hasCustomPrompt="1"/>
          </p:nvPr>
        </p:nvSpPr>
        <p:spPr>
          <a:xfrm>
            <a:off x="443375" y="3762267"/>
            <a:ext cx="3192545"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7" name="Date Placeholder 6"/>
          <p:cNvSpPr>
            <a:spLocks noGrp="1"/>
          </p:cNvSpPr>
          <p:nvPr userDrawn="1">
            <p:ph type="dt" sz="half" idx="10"/>
          </p:nvPr>
        </p:nvSpPr>
        <p:spPr/>
        <p:txBody>
          <a:bodyPr/>
          <a:lstStyle/>
          <a:p>
            <a:fld id="{45CC1378-FAC3-4CED-955D-5F0ECD562581}" type="datetime1">
              <a:rPr lang="en-GB" smtClean="0"/>
              <a:t>07/10/2017</a:t>
            </a:fld>
            <a:endParaRPr lang="en-GB" dirty="0"/>
          </a:p>
        </p:txBody>
      </p:sp>
      <p:sp>
        <p:nvSpPr>
          <p:cNvPr id="9" name="Slide Number Placeholder 8"/>
          <p:cNvSpPr>
            <a:spLocks noGrp="1"/>
          </p:cNvSpPr>
          <p:nvPr userDrawn="1">
            <p:ph type="sldNum" sz="quarter" idx="12"/>
          </p:nvPr>
        </p:nvSpPr>
        <p:spPr/>
        <p:txBody>
          <a:bodyPr/>
          <a:lstStyle/>
          <a:p>
            <a:fld id="{31A00ADA-D62E-4212-A178-0B08E780CE62}" type="slidenum">
              <a:rPr lang="en-GB" smtClean="0"/>
              <a:t>‹#›</a:t>
            </a:fld>
            <a:endParaRPr lang="en-GB" dirty="0"/>
          </a:p>
        </p:txBody>
      </p:sp>
      <p:sp>
        <p:nvSpPr>
          <p:cNvPr id="16" name="Footer Placeholder 4"/>
          <p:cNvSpPr>
            <a:spLocks noGrp="1"/>
          </p:cNvSpPr>
          <p:nvPr userDrawn="1">
            <p:ph type="ftr" sz="quarter" idx="11"/>
          </p:nvPr>
        </p:nvSpPr>
        <p:spPr>
          <a:xfrm>
            <a:off x="517576" y="6485308"/>
            <a:ext cx="1499004" cy="365125"/>
          </a:xfrm>
        </p:spPr>
        <p:txBody>
          <a:bodyPr/>
          <a:lstStyle/>
          <a:p>
            <a:pPr defTabSz="1219170"/>
            <a:endParaRPr lang="en-GB" dirty="0"/>
          </a:p>
        </p:txBody>
      </p:sp>
      <p:sp>
        <p:nvSpPr>
          <p:cNvPr id="24" name="Content Placeholder 3"/>
          <p:cNvSpPr>
            <a:spLocks noGrp="1"/>
          </p:cNvSpPr>
          <p:nvPr userDrawn="1">
            <p:ph sz="half" idx="20" hasCustomPrompt="1"/>
          </p:nvPr>
        </p:nvSpPr>
        <p:spPr>
          <a:xfrm>
            <a:off x="8560495" y="3766385"/>
            <a:ext cx="3192545"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29" name="Content Placeholder 3"/>
          <p:cNvSpPr>
            <a:spLocks noGrp="1"/>
          </p:cNvSpPr>
          <p:nvPr userDrawn="1">
            <p:ph sz="half" idx="21" hasCustomPrompt="1"/>
          </p:nvPr>
        </p:nvSpPr>
        <p:spPr>
          <a:xfrm>
            <a:off x="4505006" y="3762267"/>
            <a:ext cx="3192545" cy="1387967"/>
          </a:xfrm>
        </p:spPr>
        <p:txBody>
          <a:bodyPr/>
          <a:lstStyle>
            <a:lvl1pPr>
              <a:defRPr>
                <a:solidFill>
                  <a:schemeClr val="bg1"/>
                </a:solidFill>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en-GB" noProof="0" dirty="0"/>
          </a:p>
        </p:txBody>
      </p:sp>
      <p:sp>
        <p:nvSpPr>
          <p:cNvPr id="31" name="Text Placeholder 2"/>
          <p:cNvSpPr>
            <a:spLocks noGrp="1"/>
          </p:cNvSpPr>
          <p:nvPr userDrawn="1">
            <p:ph type="body" idx="1" hasCustomPrompt="1"/>
          </p:nvPr>
        </p:nvSpPr>
        <p:spPr>
          <a:xfrm>
            <a:off x="630238" y="1476031"/>
            <a:ext cx="10952162" cy="1956054"/>
          </a:xfrm>
        </p:spPr>
        <p:txBody>
          <a:bodyPr anchor="t">
            <a:normAutofit/>
          </a:bodyPr>
          <a:lstStyle>
            <a:lvl1pPr marL="0" indent="0">
              <a:lnSpc>
                <a:spcPct val="100000"/>
              </a:lnSpc>
              <a:buNone/>
              <a:defRPr sz="1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32" name="Title 1"/>
          <p:cNvSpPr>
            <a:spLocks noGrp="1"/>
          </p:cNvSpPr>
          <p:nvPr userDrawn="1">
            <p:ph type="title" hasCustomPrompt="1"/>
          </p:nvPr>
        </p:nvSpPr>
        <p:spPr>
          <a:xfrm>
            <a:off x="609600" y="437847"/>
            <a:ext cx="10972800" cy="484717"/>
          </a:xfrm>
        </p:spPr>
        <p:txBody>
          <a:bodyPr anchor="ctr"/>
          <a:lstStyle/>
          <a:p>
            <a:r>
              <a:rPr lang="en-US" dirty="0" smtClean="0"/>
              <a:t>HEADER</a:t>
            </a:r>
            <a:endParaRPr lang="en-GB" noProof="0" dirty="0"/>
          </a:p>
        </p:txBody>
      </p:sp>
      <p:sp>
        <p:nvSpPr>
          <p:cNvPr id="33" name="Текст 13"/>
          <p:cNvSpPr>
            <a:spLocks noGrp="1"/>
          </p:cNvSpPr>
          <p:nvPr userDrawn="1">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9953495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hree columns arrow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599" y="1681163"/>
            <a:ext cx="5266267" cy="1954473"/>
          </a:xfrm>
        </p:spPr>
        <p:txBody>
          <a:bodyPr anchor="t"/>
          <a:lstStyle>
            <a:lvl1pPr marL="342900" indent="-342900" algn="l">
              <a:buClr>
                <a:srgbClr val="6BA42C"/>
              </a:buClr>
              <a:buFontTx/>
              <a:buBlip>
                <a:blip r:embed="rId2"/>
              </a:buBlip>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3" name="Text Placeholder 2"/>
          <p:cNvSpPr>
            <a:spLocks noGrp="1"/>
          </p:cNvSpPr>
          <p:nvPr>
            <p:ph type="body" idx="14" hasCustomPrompt="1"/>
          </p:nvPr>
        </p:nvSpPr>
        <p:spPr>
          <a:xfrm>
            <a:off x="6307667" y="1681163"/>
            <a:ext cx="5266267" cy="1954473"/>
          </a:xfrm>
        </p:spPr>
        <p:txBody>
          <a:bodyPr anchor="t"/>
          <a:lstStyle>
            <a:lvl1pPr marL="342900" indent="-342900" algn="l">
              <a:buClr>
                <a:srgbClr val="6BA42C"/>
              </a:buClr>
              <a:buFontTx/>
              <a:buBlip>
                <a:blip r:embed="rId3"/>
              </a:buBlip>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7" name="Text Placeholder 2"/>
          <p:cNvSpPr>
            <a:spLocks noGrp="1"/>
          </p:cNvSpPr>
          <p:nvPr>
            <p:ph type="body" idx="16" hasCustomPrompt="1"/>
          </p:nvPr>
        </p:nvSpPr>
        <p:spPr>
          <a:xfrm>
            <a:off x="609599" y="3985945"/>
            <a:ext cx="5266267" cy="1954473"/>
          </a:xfrm>
        </p:spPr>
        <p:txBody>
          <a:bodyPr anchor="t"/>
          <a:lstStyle>
            <a:lvl1pPr marL="342900" marR="0" indent="-342900" algn="l" defTabSz="914400" rtl="0" eaLnBrk="1" fontAlgn="auto" latinLnBrk="0" hangingPunct="1">
              <a:lnSpc>
                <a:spcPct val="90000"/>
              </a:lnSpc>
              <a:spcBef>
                <a:spcPts val="1200"/>
              </a:spcBef>
              <a:spcAft>
                <a:spcPts val="800"/>
              </a:spcAft>
              <a:buClr>
                <a:srgbClr val="6BA42C"/>
              </a:buClr>
              <a:buSzTx/>
              <a:buFontTx/>
              <a:buBlip>
                <a:blip r:embed="rId4"/>
              </a:buBlip>
              <a:tabLst/>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9"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21"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4" name="Text Placeholder 2"/>
          <p:cNvSpPr>
            <a:spLocks noGrp="1"/>
          </p:cNvSpPr>
          <p:nvPr>
            <p:ph type="body" idx="17" hasCustomPrompt="1"/>
          </p:nvPr>
        </p:nvSpPr>
        <p:spPr>
          <a:xfrm>
            <a:off x="6307667" y="3985945"/>
            <a:ext cx="5266267" cy="1954473"/>
          </a:xfrm>
        </p:spPr>
        <p:txBody>
          <a:bodyPr anchor="t"/>
          <a:lstStyle>
            <a:lvl1pPr marL="342900" marR="0" indent="-342900" algn="l" defTabSz="914400" rtl="0" eaLnBrk="1" fontAlgn="auto" latinLnBrk="0" hangingPunct="1">
              <a:lnSpc>
                <a:spcPct val="90000"/>
              </a:lnSpc>
              <a:spcBef>
                <a:spcPts val="1200"/>
              </a:spcBef>
              <a:spcAft>
                <a:spcPts val="800"/>
              </a:spcAft>
              <a:buClr>
                <a:srgbClr val="6BA42C"/>
              </a:buClr>
              <a:buSzTx/>
              <a:buFontTx/>
              <a:buBlip>
                <a:blip r:embed="rId5"/>
              </a:buBlip>
              <a:tabLst/>
              <a:defRPr sz="2400" b="0">
                <a:solidFill>
                  <a:srgbClr val="50505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Text</a:t>
            </a:r>
            <a:endParaRPr lang="ru-RU" noProof="0" dirty="0" smtClean="0"/>
          </a:p>
        </p:txBody>
      </p:sp>
    </p:spTree>
    <p:extLst>
      <p:ext uri="{BB962C8B-B14F-4D97-AF65-F5344CB8AC3E}">
        <p14:creationId xmlns:p14="http://schemas.microsoft.com/office/powerpoint/2010/main" val="35674739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hree columns arrow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09600" y="3920247"/>
            <a:ext cx="3325586" cy="2364951"/>
          </a:xfrm>
        </p:spPr>
        <p:txBody>
          <a:bodyPr>
            <a:normAutofit/>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5" name="Content Placeholder 3"/>
          <p:cNvSpPr>
            <a:spLocks noGrp="1"/>
          </p:cNvSpPr>
          <p:nvPr>
            <p:ph sz="half" idx="15" hasCustomPrompt="1"/>
          </p:nvPr>
        </p:nvSpPr>
        <p:spPr>
          <a:xfrm>
            <a:off x="4444901" y="3920247"/>
            <a:ext cx="3325586" cy="2364951"/>
          </a:xfrm>
        </p:spPr>
        <p:txBody>
          <a:bodyPr>
            <a:normAutofit/>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8" name="Content Placeholder 3"/>
          <p:cNvSpPr>
            <a:spLocks noGrp="1"/>
          </p:cNvSpPr>
          <p:nvPr>
            <p:ph sz="half" idx="17" hasCustomPrompt="1"/>
          </p:nvPr>
        </p:nvSpPr>
        <p:spPr>
          <a:xfrm>
            <a:off x="8278582" y="3920247"/>
            <a:ext cx="3325586" cy="2364951"/>
          </a:xfrm>
        </p:spPr>
        <p:txBody>
          <a:bodyPr>
            <a:normAutofit/>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2" name="Рисунок 11"/>
          <p:cNvSpPr>
            <a:spLocks noGrp="1"/>
          </p:cNvSpPr>
          <p:nvPr>
            <p:ph type="pic" sz="quarter" idx="18"/>
          </p:nvPr>
        </p:nvSpPr>
        <p:spPr>
          <a:xfrm>
            <a:off x="1191299" y="1487124"/>
            <a:ext cx="2186897" cy="2186897"/>
          </a:xfrm>
          <a:prstGeom prst="diamond">
            <a:avLst/>
          </a:prstGeom>
          <a:solidFill>
            <a:schemeClr val="tx2"/>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9" name="Рисунок 11"/>
          <p:cNvSpPr>
            <a:spLocks noGrp="1"/>
          </p:cNvSpPr>
          <p:nvPr>
            <p:ph type="pic" sz="quarter" idx="19"/>
          </p:nvPr>
        </p:nvSpPr>
        <p:spPr>
          <a:xfrm>
            <a:off x="5002551" y="1487124"/>
            <a:ext cx="2186897" cy="2186897"/>
          </a:xfrm>
          <a:prstGeom prst="diamond">
            <a:avLst/>
          </a:prstGeom>
          <a:solidFill>
            <a:schemeClr val="accent1"/>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20" name="Рисунок 11"/>
          <p:cNvSpPr>
            <a:spLocks noGrp="1"/>
          </p:cNvSpPr>
          <p:nvPr>
            <p:ph type="pic" sz="quarter" idx="20"/>
          </p:nvPr>
        </p:nvSpPr>
        <p:spPr>
          <a:xfrm>
            <a:off x="8847926" y="1487124"/>
            <a:ext cx="2186897" cy="2186897"/>
          </a:xfrm>
          <a:prstGeom prst="diamond">
            <a:avLst/>
          </a:prstGeom>
          <a:solidFill>
            <a:schemeClr val="accent4"/>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Tree>
    <p:extLst>
      <p:ext uri="{BB962C8B-B14F-4D97-AF65-F5344CB8AC3E}">
        <p14:creationId xmlns:p14="http://schemas.microsoft.com/office/powerpoint/2010/main" val="103019024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hree columns arrow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6603" y="3920247"/>
            <a:ext cx="2270885" cy="2364951"/>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5" name="Content Placeholder 3"/>
          <p:cNvSpPr>
            <a:spLocks noGrp="1"/>
          </p:cNvSpPr>
          <p:nvPr>
            <p:ph sz="half" idx="15" hasCustomPrompt="1"/>
          </p:nvPr>
        </p:nvSpPr>
        <p:spPr>
          <a:xfrm>
            <a:off x="3556201" y="3920247"/>
            <a:ext cx="2270885" cy="2364951"/>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8" name="Content Placeholder 3"/>
          <p:cNvSpPr>
            <a:spLocks noGrp="1"/>
          </p:cNvSpPr>
          <p:nvPr>
            <p:ph sz="half" idx="17" hasCustomPrompt="1"/>
          </p:nvPr>
        </p:nvSpPr>
        <p:spPr>
          <a:xfrm>
            <a:off x="6375799" y="3920247"/>
            <a:ext cx="2270885" cy="2364951"/>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2" name="Рисунок 11"/>
          <p:cNvSpPr>
            <a:spLocks noGrp="1"/>
          </p:cNvSpPr>
          <p:nvPr>
            <p:ph type="pic" sz="quarter" idx="18"/>
          </p:nvPr>
        </p:nvSpPr>
        <p:spPr>
          <a:xfrm>
            <a:off x="736603" y="1487124"/>
            <a:ext cx="2186897" cy="2186897"/>
          </a:xfrm>
          <a:prstGeom prst="diamond">
            <a:avLst/>
          </a:prstGeom>
          <a:solidFill>
            <a:schemeClr val="tx2"/>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19" name="Рисунок 11"/>
          <p:cNvSpPr>
            <a:spLocks noGrp="1"/>
          </p:cNvSpPr>
          <p:nvPr>
            <p:ph type="pic" sz="quarter" idx="19"/>
          </p:nvPr>
        </p:nvSpPr>
        <p:spPr>
          <a:xfrm>
            <a:off x="3570200" y="1487124"/>
            <a:ext cx="2186897" cy="2186897"/>
          </a:xfrm>
          <a:prstGeom prst="diamond">
            <a:avLst/>
          </a:prstGeom>
          <a:solidFill>
            <a:schemeClr val="accent1"/>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20" name="Рисунок 11"/>
          <p:cNvSpPr>
            <a:spLocks noGrp="1"/>
          </p:cNvSpPr>
          <p:nvPr>
            <p:ph type="pic" sz="quarter" idx="20"/>
          </p:nvPr>
        </p:nvSpPr>
        <p:spPr>
          <a:xfrm>
            <a:off x="6403797" y="1487124"/>
            <a:ext cx="2186897" cy="2186897"/>
          </a:xfrm>
          <a:prstGeom prst="diamond">
            <a:avLst/>
          </a:prstGeom>
          <a:solidFill>
            <a:schemeClr val="accent4"/>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14" name="Рисунок 11"/>
          <p:cNvSpPr>
            <a:spLocks noGrp="1"/>
          </p:cNvSpPr>
          <p:nvPr>
            <p:ph type="pic" sz="quarter" idx="21"/>
          </p:nvPr>
        </p:nvSpPr>
        <p:spPr>
          <a:xfrm>
            <a:off x="9237393" y="1487124"/>
            <a:ext cx="2186897" cy="2186897"/>
          </a:xfrm>
          <a:prstGeom prst="diamond">
            <a:avLst/>
          </a:prstGeom>
          <a:solidFill>
            <a:schemeClr val="accent2"/>
          </a:solidFill>
          <a:ln>
            <a:noFill/>
          </a:ln>
        </p:spPr>
        <p:style>
          <a:lnRef idx="2">
            <a:schemeClr val="accent4"/>
          </a:lnRef>
          <a:fillRef idx="1">
            <a:schemeClr val="lt1"/>
          </a:fillRef>
          <a:effectRef idx="0">
            <a:schemeClr val="accent4"/>
          </a:effectRef>
          <a:fontRef idx="none"/>
        </p:style>
        <p:txBody>
          <a:bodyPr/>
          <a:lstStyle>
            <a:lvl1pPr>
              <a:defRPr/>
            </a:lvl1pPr>
          </a:lstStyle>
          <a:p>
            <a:endParaRPr lang="ru-RU" dirty="0"/>
          </a:p>
        </p:txBody>
      </p:sp>
      <p:sp>
        <p:nvSpPr>
          <p:cNvPr id="21" name="Content Placeholder 3"/>
          <p:cNvSpPr>
            <a:spLocks noGrp="1"/>
          </p:cNvSpPr>
          <p:nvPr>
            <p:ph sz="half" idx="22" hasCustomPrompt="1"/>
          </p:nvPr>
        </p:nvSpPr>
        <p:spPr>
          <a:xfrm>
            <a:off x="9195398" y="3920247"/>
            <a:ext cx="2270885" cy="2364951"/>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err="1" smtClean="0"/>
              <a:t>thirda</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Tree>
    <p:extLst>
      <p:ext uri="{BB962C8B-B14F-4D97-AF65-F5344CB8AC3E}">
        <p14:creationId xmlns:p14="http://schemas.microsoft.com/office/powerpoint/2010/main" val="34089951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hree columns arrow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76" name="Text Placeholder 7"/>
          <p:cNvSpPr>
            <a:spLocks noGrp="1"/>
          </p:cNvSpPr>
          <p:nvPr>
            <p:ph type="body" sz="quarter" idx="21" hasCustomPrompt="1"/>
          </p:nvPr>
        </p:nvSpPr>
        <p:spPr>
          <a:xfrm>
            <a:off x="1689812" y="5479998"/>
            <a:ext cx="1933557" cy="624468"/>
          </a:xfrm>
          <a:prstGeom prst="rect">
            <a:avLst/>
          </a:prstGeom>
        </p:spPr>
        <p:txBody>
          <a:bodyPr vert="horz" lIns="0" tIns="103861" rIns="0" bIns="103861" anchor="t"/>
          <a:lstStyle>
            <a:lvl1pPr marL="0" indent="0" algn="l">
              <a:lnSpc>
                <a:spcPct val="100000"/>
              </a:lnSpc>
              <a:spcBef>
                <a:spcPts val="0"/>
              </a:spcBef>
              <a:spcAft>
                <a:spcPts val="0"/>
              </a:spcAft>
              <a:buNone/>
              <a:defRPr lang="en-US" sz="1200" b="0" smtClean="0">
                <a:solidFill>
                  <a:schemeClr val="bg1">
                    <a:lumMod val="50000"/>
                  </a:schemeClr>
                </a:solidFill>
                <a:effectLst/>
              </a:defRPr>
            </a:lvl1pPr>
          </a:lstStyle>
          <a:p>
            <a:pPr lvl="0"/>
            <a:r>
              <a:rPr lang="en-US" dirty="0" smtClean="0">
                <a:effectLst/>
                <a:latin typeface="Arial"/>
              </a:rPr>
              <a:t>Example data one</a:t>
            </a:r>
            <a:endParaRPr lang="es-ES_tradnl" dirty="0" smtClean="0"/>
          </a:p>
        </p:txBody>
      </p:sp>
      <p:grpSp>
        <p:nvGrpSpPr>
          <p:cNvPr id="3" name="Группа 2"/>
          <p:cNvGrpSpPr/>
          <p:nvPr userDrawn="1"/>
        </p:nvGrpSpPr>
        <p:grpSpPr>
          <a:xfrm>
            <a:off x="1504008" y="1787817"/>
            <a:ext cx="9183983" cy="2549476"/>
            <a:chOff x="-1213638" y="1304925"/>
            <a:chExt cx="20976147" cy="5822985"/>
          </a:xfrm>
        </p:grpSpPr>
        <p:sp>
          <p:nvSpPr>
            <p:cNvPr id="84" name="Freeform 6"/>
            <p:cNvSpPr>
              <a:spLocks/>
            </p:cNvSpPr>
            <p:nvPr userDrawn="1"/>
          </p:nvSpPr>
          <p:spPr bwMode="auto">
            <a:xfrm>
              <a:off x="-1213638" y="4225840"/>
              <a:ext cx="5800373" cy="2902070"/>
            </a:xfrm>
            <a:custGeom>
              <a:avLst/>
              <a:gdLst>
                <a:gd name="T0" fmla="*/ 632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2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lumMod val="85000"/>
              </a:schemeClr>
            </a:solidFill>
            <a:ln>
              <a:noFill/>
            </a:ln>
            <a:effectLst/>
          </p:spPr>
          <p:txBody>
            <a:bodyPr vert="horz" wrap="square" lIns="121920" tIns="60960" rIns="121920" bIns="60960" numCol="1" anchor="t" anchorCtr="0" compatLnSpc="1">
              <a:prstTxWarp prst="textNoShape">
                <a:avLst/>
              </a:prstTxWarp>
            </a:bodyPr>
            <a:lstStyle/>
            <a:p>
              <a:endParaRPr lang="id-ID" sz="1000"/>
            </a:p>
          </p:txBody>
        </p:sp>
        <p:sp>
          <p:nvSpPr>
            <p:cNvPr id="85" name="Freeform 7"/>
            <p:cNvSpPr>
              <a:spLocks/>
            </p:cNvSpPr>
            <p:nvPr userDrawn="1"/>
          </p:nvSpPr>
          <p:spPr bwMode="auto">
            <a:xfrm>
              <a:off x="3701039" y="1304925"/>
              <a:ext cx="5804139" cy="2902070"/>
            </a:xfrm>
            <a:custGeom>
              <a:avLst/>
              <a:gdLst>
                <a:gd name="T0" fmla="*/ 114 w 746"/>
                <a:gd name="T1" fmla="*/ 372 h 372"/>
                <a:gd name="T2" fmla="*/ 373 w 746"/>
                <a:gd name="T3" fmla="*/ 114 h 372"/>
                <a:gd name="T4" fmla="*/ 631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lumMod val="85000"/>
              </a:schemeClr>
            </a:solidFill>
            <a:ln>
              <a:noFill/>
            </a:ln>
            <a:effectLst/>
          </p:spPr>
          <p:txBody>
            <a:bodyPr vert="horz" wrap="square" lIns="121920" tIns="60960" rIns="121920" bIns="60960" numCol="1" anchor="t" anchorCtr="0" compatLnSpc="1">
              <a:prstTxWarp prst="textNoShape">
                <a:avLst/>
              </a:prstTxWarp>
            </a:bodyPr>
            <a:lstStyle/>
            <a:p>
              <a:endParaRPr lang="id-ID" sz="1000"/>
            </a:p>
          </p:txBody>
        </p:sp>
        <p:sp>
          <p:nvSpPr>
            <p:cNvPr id="86" name="Freeform 10"/>
            <p:cNvSpPr>
              <a:spLocks/>
            </p:cNvSpPr>
            <p:nvPr userDrawn="1"/>
          </p:nvSpPr>
          <p:spPr bwMode="auto">
            <a:xfrm>
              <a:off x="8593100" y="4225840"/>
              <a:ext cx="5804139" cy="2902070"/>
            </a:xfrm>
            <a:custGeom>
              <a:avLst/>
              <a:gdLst>
                <a:gd name="T0" fmla="*/ 632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2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lumMod val="85000"/>
              </a:schemeClr>
            </a:solidFill>
            <a:ln>
              <a:noFill/>
            </a:ln>
            <a:effectLst/>
          </p:spPr>
          <p:txBody>
            <a:bodyPr vert="horz" wrap="square" lIns="121920" tIns="60960" rIns="121920" bIns="60960" numCol="1" anchor="t" anchorCtr="0" compatLnSpc="1">
              <a:prstTxWarp prst="textNoShape">
                <a:avLst/>
              </a:prstTxWarp>
            </a:bodyPr>
            <a:lstStyle/>
            <a:p>
              <a:endParaRPr lang="id-ID" sz="1000"/>
            </a:p>
          </p:txBody>
        </p:sp>
        <p:sp>
          <p:nvSpPr>
            <p:cNvPr id="87" name="Freeform 12"/>
            <p:cNvSpPr>
              <a:spLocks/>
            </p:cNvSpPr>
            <p:nvPr userDrawn="1"/>
          </p:nvSpPr>
          <p:spPr bwMode="auto">
            <a:xfrm>
              <a:off x="13507772" y="1304925"/>
              <a:ext cx="5804139" cy="2902070"/>
            </a:xfrm>
            <a:custGeom>
              <a:avLst/>
              <a:gdLst>
                <a:gd name="T0" fmla="*/ 114 w 746"/>
                <a:gd name="T1" fmla="*/ 372 h 372"/>
                <a:gd name="T2" fmla="*/ 373 w 746"/>
                <a:gd name="T3" fmla="*/ 114 h 372"/>
                <a:gd name="T4" fmla="*/ 631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lumMod val="85000"/>
              </a:schemeClr>
            </a:solidFill>
            <a:ln>
              <a:noFill/>
            </a:ln>
            <a:effectLst/>
          </p:spPr>
          <p:txBody>
            <a:bodyPr vert="horz" wrap="square" lIns="121920" tIns="60960" rIns="121920" bIns="60960" numCol="1" anchor="t" anchorCtr="0" compatLnSpc="1">
              <a:prstTxWarp prst="textNoShape">
                <a:avLst/>
              </a:prstTxWarp>
            </a:bodyPr>
            <a:lstStyle/>
            <a:p>
              <a:endParaRPr lang="id-ID" sz="1000"/>
            </a:p>
          </p:txBody>
        </p:sp>
        <p:grpSp>
          <p:nvGrpSpPr>
            <p:cNvPr id="88" name="Group 18"/>
            <p:cNvGrpSpPr/>
            <p:nvPr userDrawn="1"/>
          </p:nvGrpSpPr>
          <p:grpSpPr>
            <a:xfrm>
              <a:off x="13507772" y="3272285"/>
              <a:ext cx="6254737" cy="3855625"/>
              <a:chOff x="6903549" y="2817532"/>
              <a:chExt cx="2485165" cy="1531937"/>
            </a:xfrm>
            <a:solidFill>
              <a:schemeClr val="accent4"/>
            </a:solidFill>
            <a:effectLst/>
          </p:grpSpPr>
          <p:sp>
            <p:nvSpPr>
              <p:cNvPr id="89" name="Freeform 11"/>
              <p:cNvSpPr>
                <a:spLocks/>
              </p:cNvSpPr>
              <p:nvPr/>
            </p:nvSpPr>
            <p:spPr bwMode="auto">
              <a:xfrm>
                <a:off x="6903549" y="3196403"/>
                <a:ext cx="2306132" cy="1153066"/>
              </a:xfrm>
              <a:custGeom>
                <a:avLst/>
                <a:gdLst>
                  <a:gd name="T0" fmla="*/ 631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1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1" y="0"/>
                    </a:moveTo>
                    <a:cubicBezTo>
                      <a:pt x="631" y="142"/>
                      <a:pt x="515" y="258"/>
                      <a:pt x="373" y="258"/>
                    </a:cubicBezTo>
                    <a:cubicBezTo>
                      <a:pt x="230" y="258"/>
                      <a:pt x="115" y="142"/>
                      <a:pt x="114" y="0"/>
                    </a:cubicBezTo>
                    <a:cubicBezTo>
                      <a:pt x="0" y="0"/>
                      <a:pt x="0" y="0"/>
                      <a:pt x="0" y="0"/>
                    </a:cubicBezTo>
                    <a:cubicBezTo>
                      <a:pt x="0" y="206"/>
                      <a:pt x="167" y="372"/>
                      <a:pt x="373" y="372"/>
                    </a:cubicBezTo>
                    <a:cubicBezTo>
                      <a:pt x="578" y="372"/>
                      <a:pt x="745" y="206"/>
                      <a:pt x="746" y="0"/>
                    </a:cubicBezTo>
                    <a:lnTo>
                      <a:pt x="631" y="0"/>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000"/>
              </a:p>
            </p:txBody>
          </p:sp>
          <p:sp>
            <p:nvSpPr>
              <p:cNvPr id="90" name="Isosceles Triangle 20"/>
              <p:cNvSpPr/>
              <p:nvPr/>
            </p:nvSpPr>
            <p:spPr>
              <a:xfrm>
                <a:off x="8710131" y="2817532"/>
                <a:ext cx="678583" cy="4395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grpSp>
          <p:nvGrpSpPr>
            <p:cNvPr id="91" name="Group 21"/>
            <p:cNvGrpSpPr/>
            <p:nvPr userDrawn="1"/>
          </p:nvGrpSpPr>
          <p:grpSpPr>
            <a:xfrm>
              <a:off x="8593100" y="1304925"/>
              <a:ext cx="6238858" cy="3852195"/>
              <a:chOff x="4950824" y="2035850"/>
              <a:chExt cx="2478858" cy="1530574"/>
            </a:xfrm>
            <a:solidFill>
              <a:schemeClr val="accent3"/>
            </a:solidFill>
            <a:effectLst/>
          </p:grpSpPr>
          <p:sp>
            <p:nvSpPr>
              <p:cNvPr id="92" name="Freeform 22"/>
              <p:cNvSpPr>
                <a:spLocks/>
              </p:cNvSpPr>
              <p:nvPr/>
            </p:nvSpPr>
            <p:spPr bwMode="auto">
              <a:xfrm>
                <a:off x="4950824" y="2035850"/>
                <a:ext cx="2306132" cy="1153066"/>
              </a:xfrm>
              <a:custGeom>
                <a:avLst/>
                <a:gdLst>
                  <a:gd name="T0" fmla="*/ 114 w 746"/>
                  <a:gd name="T1" fmla="*/ 372 h 372"/>
                  <a:gd name="T2" fmla="*/ 373 w 746"/>
                  <a:gd name="T3" fmla="*/ 114 h 372"/>
                  <a:gd name="T4" fmla="*/ 632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1" y="114"/>
                      <a:pt x="373" y="114"/>
                    </a:cubicBezTo>
                    <a:cubicBezTo>
                      <a:pt x="515" y="114"/>
                      <a:pt x="631" y="230"/>
                      <a:pt x="632" y="372"/>
                    </a:cubicBezTo>
                    <a:cubicBezTo>
                      <a:pt x="746" y="372"/>
                      <a:pt x="746" y="372"/>
                      <a:pt x="746" y="372"/>
                    </a:cubicBezTo>
                    <a:cubicBezTo>
                      <a:pt x="745" y="166"/>
                      <a:pt x="579" y="0"/>
                      <a:pt x="373" y="0"/>
                    </a:cubicBezTo>
                    <a:cubicBezTo>
                      <a:pt x="167" y="0"/>
                      <a:pt x="1" y="166"/>
                      <a:pt x="0" y="372"/>
                    </a:cubicBezTo>
                    <a:lnTo>
                      <a:pt x="114" y="372"/>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000"/>
              </a:p>
            </p:txBody>
          </p:sp>
          <p:sp>
            <p:nvSpPr>
              <p:cNvPr id="93" name="Isosceles Triangle 23"/>
              <p:cNvSpPr/>
              <p:nvPr/>
            </p:nvSpPr>
            <p:spPr>
              <a:xfrm rot="10800000">
                <a:off x="6751099" y="3126888"/>
                <a:ext cx="678583" cy="4395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grpSp>
          <p:nvGrpSpPr>
            <p:cNvPr id="94" name="Group 24"/>
            <p:cNvGrpSpPr/>
            <p:nvPr userDrawn="1"/>
          </p:nvGrpSpPr>
          <p:grpSpPr>
            <a:xfrm>
              <a:off x="3701037" y="3272285"/>
              <a:ext cx="6267888" cy="3855625"/>
              <a:chOff x="3007084" y="2817531"/>
              <a:chExt cx="2490391" cy="1531938"/>
            </a:xfrm>
            <a:solidFill>
              <a:schemeClr val="accent2"/>
            </a:solidFill>
            <a:effectLst/>
          </p:grpSpPr>
          <p:sp>
            <p:nvSpPr>
              <p:cNvPr id="95" name="Freeform 25"/>
              <p:cNvSpPr>
                <a:spLocks/>
              </p:cNvSpPr>
              <p:nvPr/>
            </p:nvSpPr>
            <p:spPr bwMode="auto">
              <a:xfrm>
                <a:off x="3007084" y="3196403"/>
                <a:ext cx="2306132" cy="1153066"/>
              </a:xfrm>
              <a:custGeom>
                <a:avLst/>
                <a:gdLst>
                  <a:gd name="T0" fmla="*/ 631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1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1" y="0"/>
                    </a:moveTo>
                    <a:cubicBezTo>
                      <a:pt x="631" y="142"/>
                      <a:pt x="515" y="258"/>
                      <a:pt x="373" y="258"/>
                    </a:cubicBezTo>
                    <a:cubicBezTo>
                      <a:pt x="230" y="258"/>
                      <a:pt x="115" y="142"/>
                      <a:pt x="114" y="0"/>
                    </a:cubicBezTo>
                    <a:cubicBezTo>
                      <a:pt x="0" y="0"/>
                      <a:pt x="0" y="0"/>
                      <a:pt x="0" y="0"/>
                    </a:cubicBezTo>
                    <a:cubicBezTo>
                      <a:pt x="0" y="206"/>
                      <a:pt x="167" y="372"/>
                      <a:pt x="373" y="372"/>
                    </a:cubicBezTo>
                    <a:cubicBezTo>
                      <a:pt x="578" y="372"/>
                      <a:pt x="745" y="206"/>
                      <a:pt x="746" y="0"/>
                    </a:cubicBezTo>
                    <a:lnTo>
                      <a:pt x="631" y="0"/>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000"/>
              </a:p>
            </p:txBody>
          </p:sp>
          <p:sp>
            <p:nvSpPr>
              <p:cNvPr id="96" name="Isosceles Triangle 26"/>
              <p:cNvSpPr/>
              <p:nvPr/>
            </p:nvSpPr>
            <p:spPr>
              <a:xfrm>
                <a:off x="4818892" y="2817531"/>
                <a:ext cx="678583" cy="4395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grpSp>
          <p:nvGrpSpPr>
            <p:cNvPr id="97" name="Group 27"/>
            <p:cNvGrpSpPr/>
            <p:nvPr userDrawn="1"/>
          </p:nvGrpSpPr>
          <p:grpSpPr>
            <a:xfrm>
              <a:off x="-1213638" y="1304925"/>
              <a:ext cx="6216019" cy="3852195"/>
              <a:chOff x="1054359" y="2035850"/>
              <a:chExt cx="2469782" cy="1530574"/>
            </a:xfrm>
            <a:solidFill>
              <a:schemeClr val="accent1"/>
            </a:solidFill>
            <a:effectLst/>
          </p:grpSpPr>
          <p:sp>
            <p:nvSpPr>
              <p:cNvPr id="98" name="Freeform 5"/>
              <p:cNvSpPr>
                <a:spLocks/>
              </p:cNvSpPr>
              <p:nvPr/>
            </p:nvSpPr>
            <p:spPr bwMode="auto">
              <a:xfrm>
                <a:off x="1054359" y="2035850"/>
                <a:ext cx="2304635" cy="1153066"/>
              </a:xfrm>
              <a:custGeom>
                <a:avLst/>
                <a:gdLst>
                  <a:gd name="T0" fmla="*/ 114 w 746"/>
                  <a:gd name="T1" fmla="*/ 372 h 372"/>
                  <a:gd name="T2" fmla="*/ 373 w 746"/>
                  <a:gd name="T3" fmla="*/ 114 h 372"/>
                  <a:gd name="T4" fmla="*/ 632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1" y="114"/>
                      <a:pt x="373" y="114"/>
                    </a:cubicBezTo>
                    <a:cubicBezTo>
                      <a:pt x="515" y="114"/>
                      <a:pt x="631" y="230"/>
                      <a:pt x="632" y="372"/>
                    </a:cubicBezTo>
                    <a:cubicBezTo>
                      <a:pt x="746" y="372"/>
                      <a:pt x="746" y="372"/>
                      <a:pt x="746" y="372"/>
                    </a:cubicBezTo>
                    <a:cubicBezTo>
                      <a:pt x="745" y="166"/>
                      <a:pt x="579" y="0"/>
                      <a:pt x="373" y="0"/>
                    </a:cubicBezTo>
                    <a:cubicBezTo>
                      <a:pt x="167" y="0"/>
                      <a:pt x="1" y="166"/>
                      <a:pt x="0" y="372"/>
                    </a:cubicBezTo>
                    <a:lnTo>
                      <a:pt x="114" y="372"/>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000"/>
              </a:p>
            </p:txBody>
          </p:sp>
          <p:sp>
            <p:nvSpPr>
              <p:cNvPr id="99" name="Isosceles Triangle 29"/>
              <p:cNvSpPr/>
              <p:nvPr/>
            </p:nvSpPr>
            <p:spPr>
              <a:xfrm rot="10800000">
                <a:off x="2845558" y="3126888"/>
                <a:ext cx="678583" cy="4395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grpSp>
      </p:grpSp>
      <p:sp>
        <p:nvSpPr>
          <p:cNvPr id="100" name="Text Placeholder 7"/>
          <p:cNvSpPr>
            <a:spLocks noGrp="1"/>
          </p:cNvSpPr>
          <p:nvPr>
            <p:ph type="body" sz="quarter" idx="28" hasCustomPrompt="1"/>
          </p:nvPr>
        </p:nvSpPr>
        <p:spPr>
          <a:xfrm>
            <a:off x="2203877" y="2639839"/>
            <a:ext cx="1149738" cy="728015"/>
          </a:xfrm>
          <a:prstGeom prst="rect">
            <a:avLst/>
          </a:prstGeom>
        </p:spPr>
        <p:txBody>
          <a:bodyPr vert="horz" lIns="0" tIns="103861" rIns="0" bIns="103861" anchor="ctr">
            <a:noAutofit/>
          </a:bodyPr>
          <a:lstStyle>
            <a:lvl1pPr marL="0" indent="0" algn="ctr">
              <a:lnSpc>
                <a:spcPct val="100000"/>
              </a:lnSpc>
              <a:spcBef>
                <a:spcPts val="0"/>
              </a:spcBef>
              <a:buNone/>
              <a:defRPr sz="3600" b="1">
                <a:solidFill>
                  <a:schemeClr val="accent1"/>
                </a:solidFill>
                <a:latin typeface="+mn-lt"/>
                <a:cs typeface="FontAwesome"/>
              </a:defRPr>
            </a:lvl1pPr>
          </a:lstStyle>
          <a:p>
            <a:pPr lvl="0"/>
            <a:r>
              <a:rPr lang="ru-RU" dirty="0" smtClean="0"/>
              <a:t>1 </a:t>
            </a:r>
            <a:r>
              <a:rPr lang="en-US" dirty="0" smtClean="0"/>
              <a:t>step</a:t>
            </a:r>
            <a:endParaRPr lang="es-ES_tradnl" dirty="0" smtClean="0"/>
          </a:p>
        </p:txBody>
      </p:sp>
      <p:sp>
        <p:nvSpPr>
          <p:cNvPr id="104" name="Text Placeholder 7"/>
          <p:cNvSpPr>
            <a:spLocks noGrp="1"/>
          </p:cNvSpPr>
          <p:nvPr>
            <p:ph type="body" sz="quarter" idx="29" hasCustomPrompt="1"/>
          </p:nvPr>
        </p:nvSpPr>
        <p:spPr>
          <a:xfrm>
            <a:off x="4349759" y="2639839"/>
            <a:ext cx="1149738" cy="728015"/>
          </a:xfrm>
          <a:prstGeom prst="rect">
            <a:avLst/>
          </a:prstGeom>
        </p:spPr>
        <p:txBody>
          <a:bodyPr vert="horz" lIns="0" tIns="103861" rIns="0" bIns="103861" anchor="ctr">
            <a:noAutofit/>
          </a:bodyPr>
          <a:lstStyle>
            <a:lvl1pPr marL="0" indent="0" algn="ctr">
              <a:lnSpc>
                <a:spcPct val="100000"/>
              </a:lnSpc>
              <a:spcBef>
                <a:spcPts val="0"/>
              </a:spcBef>
              <a:buNone/>
              <a:defRPr sz="3600" b="1">
                <a:solidFill>
                  <a:schemeClr val="accent2"/>
                </a:solidFill>
                <a:latin typeface="+mn-lt"/>
                <a:cs typeface="FontAwesome"/>
              </a:defRPr>
            </a:lvl1pPr>
          </a:lstStyle>
          <a:p>
            <a:pPr lvl="0"/>
            <a:r>
              <a:rPr lang="ru-RU" dirty="0" smtClean="0"/>
              <a:t>2</a:t>
            </a:r>
            <a:endParaRPr lang="en-US" dirty="0" smtClean="0"/>
          </a:p>
          <a:p>
            <a:pPr lvl="0"/>
            <a:r>
              <a:rPr lang="en-US" dirty="0" smtClean="0"/>
              <a:t>step</a:t>
            </a:r>
            <a:endParaRPr lang="es-ES_tradnl" dirty="0" smtClean="0"/>
          </a:p>
        </p:txBody>
      </p:sp>
      <p:sp>
        <p:nvSpPr>
          <p:cNvPr id="105" name="Text Placeholder 7"/>
          <p:cNvSpPr>
            <a:spLocks noGrp="1"/>
          </p:cNvSpPr>
          <p:nvPr>
            <p:ph type="body" sz="quarter" idx="30" hasCustomPrompt="1"/>
          </p:nvPr>
        </p:nvSpPr>
        <p:spPr>
          <a:xfrm>
            <a:off x="6454277" y="2639839"/>
            <a:ext cx="1149738" cy="728015"/>
          </a:xfrm>
          <a:prstGeom prst="rect">
            <a:avLst/>
          </a:prstGeom>
        </p:spPr>
        <p:txBody>
          <a:bodyPr vert="horz" lIns="0" tIns="103861" rIns="0" bIns="103861" anchor="ctr">
            <a:noAutofit/>
          </a:bodyPr>
          <a:lstStyle>
            <a:lvl1pPr marL="0" indent="0" algn="ctr">
              <a:lnSpc>
                <a:spcPct val="100000"/>
              </a:lnSpc>
              <a:spcBef>
                <a:spcPts val="0"/>
              </a:spcBef>
              <a:buNone/>
              <a:defRPr sz="3600" b="1">
                <a:solidFill>
                  <a:schemeClr val="tx2"/>
                </a:solidFill>
                <a:latin typeface="+mn-lt"/>
                <a:cs typeface="FontAwesome"/>
              </a:defRPr>
            </a:lvl1pPr>
          </a:lstStyle>
          <a:p>
            <a:pPr lvl="0"/>
            <a:r>
              <a:rPr lang="ru-RU" dirty="0" smtClean="0"/>
              <a:t>3</a:t>
            </a:r>
            <a:endParaRPr lang="en-US" dirty="0" smtClean="0"/>
          </a:p>
          <a:p>
            <a:pPr lvl="0"/>
            <a:r>
              <a:rPr lang="en-US" dirty="0" smtClean="0"/>
              <a:t>step</a:t>
            </a:r>
            <a:endParaRPr lang="es-ES_tradnl" dirty="0" smtClean="0"/>
          </a:p>
        </p:txBody>
      </p:sp>
      <p:sp>
        <p:nvSpPr>
          <p:cNvPr id="106" name="Text Placeholder 7"/>
          <p:cNvSpPr>
            <a:spLocks noGrp="1"/>
          </p:cNvSpPr>
          <p:nvPr>
            <p:ph type="body" sz="quarter" idx="31" hasCustomPrompt="1"/>
          </p:nvPr>
        </p:nvSpPr>
        <p:spPr>
          <a:xfrm>
            <a:off x="8600159" y="2639839"/>
            <a:ext cx="1149738" cy="728015"/>
          </a:xfrm>
          <a:prstGeom prst="rect">
            <a:avLst/>
          </a:prstGeom>
        </p:spPr>
        <p:txBody>
          <a:bodyPr vert="horz" lIns="0" tIns="103861" rIns="0" bIns="103861" anchor="ctr">
            <a:noAutofit/>
          </a:bodyPr>
          <a:lstStyle>
            <a:lvl1pPr marL="0" indent="0" algn="ctr">
              <a:lnSpc>
                <a:spcPct val="100000"/>
              </a:lnSpc>
              <a:spcBef>
                <a:spcPts val="0"/>
              </a:spcBef>
              <a:buNone/>
              <a:defRPr sz="3600" b="1">
                <a:solidFill>
                  <a:srgbClr val="FFC000"/>
                </a:solidFill>
                <a:latin typeface="+mn-lt"/>
                <a:cs typeface="FontAwesome"/>
              </a:defRPr>
            </a:lvl1pPr>
          </a:lstStyle>
          <a:p>
            <a:pPr lvl="0"/>
            <a:r>
              <a:rPr lang="ru-RU" dirty="0" smtClean="0"/>
              <a:t>4</a:t>
            </a:r>
            <a:endParaRPr lang="en-US" dirty="0" smtClean="0"/>
          </a:p>
          <a:p>
            <a:pPr lvl="0"/>
            <a:r>
              <a:rPr lang="en-US" dirty="0" smtClean="0"/>
              <a:t>step</a:t>
            </a:r>
            <a:endParaRPr lang="es-ES_tradnl" dirty="0" smtClean="0"/>
          </a:p>
        </p:txBody>
      </p:sp>
      <p:sp>
        <p:nvSpPr>
          <p:cNvPr id="107" name="Скругленный прямоугольник 106"/>
          <p:cNvSpPr/>
          <p:nvPr userDrawn="1"/>
        </p:nvSpPr>
        <p:spPr>
          <a:xfrm rot="18900000">
            <a:off x="6169664" y="5596162"/>
            <a:ext cx="175062" cy="175062"/>
          </a:xfrm>
          <a:prstGeom prst="roundRect">
            <a:avLst>
              <a:gd name="adj" fmla="val 9644"/>
            </a:avLst>
          </a:prstGeom>
          <a:solidFill>
            <a:srgbClr val="3C9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Скругленный прямоугольник 107"/>
          <p:cNvSpPr/>
          <p:nvPr userDrawn="1"/>
        </p:nvSpPr>
        <p:spPr>
          <a:xfrm rot="18900000">
            <a:off x="1409574" y="5596162"/>
            <a:ext cx="175062" cy="175062"/>
          </a:xfrm>
          <a:prstGeom prst="roundRect">
            <a:avLst>
              <a:gd name="adj" fmla="val 9644"/>
            </a:avLst>
          </a:prstGeom>
          <a:solidFill>
            <a:srgbClr val="EF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Скругленный прямоугольник 108"/>
          <p:cNvSpPr/>
          <p:nvPr userDrawn="1"/>
        </p:nvSpPr>
        <p:spPr>
          <a:xfrm rot="18900000">
            <a:off x="3789619" y="5596162"/>
            <a:ext cx="175062" cy="175062"/>
          </a:xfrm>
          <a:prstGeom prst="roundRect">
            <a:avLst>
              <a:gd name="adj" fmla="val 9644"/>
            </a:avLst>
          </a:prstGeom>
          <a:solidFill>
            <a:srgbClr val="9B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Скругленный прямоугольник 109"/>
          <p:cNvSpPr/>
          <p:nvPr userDrawn="1"/>
        </p:nvSpPr>
        <p:spPr>
          <a:xfrm rot="18900000">
            <a:off x="8549708" y="5596162"/>
            <a:ext cx="175062" cy="175062"/>
          </a:xfrm>
          <a:prstGeom prst="roundRect">
            <a:avLst>
              <a:gd name="adj" fmla="val 9644"/>
            </a:avLst>
          </a:prstGeom>
          <a:solidFill>
            <a:srgbClr val="FB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 Placeholder 7"/>
          <p:cNvSpPr>
            <a:spLocks noGrp="1"/>
          </p:cNvSpPr>
          <p:nvPr>
            <p:ph type="body" sz="quarter" idx="32" hasCustomPrompt="1"/>
          </p:nvPr>
        </p:nvSpPr>
        <p:spPr>
          <a:xfrm>
            <a:off x="4135744" y="5479998"/>
            <a:ext cx="1933557" cy="624468"/>
          </a:xfrm>
          <a:prstGeom prst="rect">
            <a:avLst/>
          </a:prstGeom>
        </p:spPr>
        <p:txBody>
          <a:bodyPr vert="horz" lIns="0" tIns="103861" rIns="0" bIns="103861" anchor="t"/>
          <a:lstStyle>
            <a:lvl1pPr marL="0" indent="0" algn="l">
              <a:lnSpc>
                <a:spcPct val="100000"/>
              </a:lnSpc>
              <a:spcBef>
                <a:spcPts val="0"/>
              </a:spcBef>
              <a:spcAft>
                <a:spcPts val="0"/>
              </a:spcAft>
              <a:buNone/>
              <a:defRPr lang="en-US" sz="1200" b="0" smtClean="0">
                <a:solidFill>
                  <a:schemeClr val="bg1">
                    <a:lumMod val="50000"/>
                  </a:schemeClr>
                </a:solidFill>
                <a:effectLst/>
              </a:defRPr>
            </a:lvl1pPr>
          </a:lstStyle>
          <a:p>
            <a:pPr lvl="0"/>
            <a:r>
              <a:rPr lang="en-US" dirty="0" smtClean="0">
                <a:effectLst/>
                <a:latin typeface="Arial"/>
              </a:rPr>
              <a:t>Example data one</a:t>
            </a:r>
            <a:endParaRPr lang="es-ES_tradnl" dirty="0" smtClean="0"/>
          </a:p>
        </p:txBody>
      </p:sp>
      <p:sp>
        <p:nvSpPr>
          <p:cNvPr id="112" name="Text Placeholder 7"/>
          <p:cNvSpPr>
            <a:spLocks noGrp="1"/>
          </p:cNvSpPr>
          <p:nvPr>
            <p:ph type="body" sz="quarter" idx="33" hasCustomPrompt="1"/>
          </p:nvPr>
        </p:nvSpPr>
        <p:spPr>
          <a:xfrm>
            <a:off x="6452109" y="5479998"/>
            <a:ext cx="1933557" cy="624468"/>
          </a:xfrm>
          <a:prstGeom prst="rect">
            <a:avLst/>
          </a:prstGeom>
        </p:spPr>
        <p:txBody>
          <a:bodyPr vert="horz" lIns="0" tIns="103861" rIns="0" bIns="103861" anchor="t"/>
          <a:lstStyle>
            <a:lvl1pPr marL="0" indent="0" algn="l">
              <a:lnSpc>
                <a:spcPct val="100000"/>
              </a:lnSpc>
              <a:spcBef>
                <a:spcPts val="0"/>
              </a:spcBef>
              <a:spcAft>
                <a:spcPts val="0"/>
              </a:spcAft>
              <a:buNone/>
              <a:defRPr lang="en-US" sz="1200" b="0" smtClean="0">
                <a:solidFill>
                  <a:schemeClr val="bg1">
                    <a:lumMod val="50000"/>
                  </a:schemeClr>
                </a:solidFill>
                <a:effectLst/>
              </a:defRPr>
            </a:lvl1pPr>
          </a:lstStyle>
          <a:p>
            <a:pPr lvl="0"/>
            <a:r>
              <a:rPr lang="en-US" dirty="0" smtClean="0">
                <a:effectLst/>
                <a:latin typeface="Arial"/>
              </a:rPr>
              <a:t>Example data one</a:t>
            </a:r>
            <a:endParaRPr lang="es-ES_tradnl" dirty="0" smtClean="0"/>
          </a:p>
        </p:txBody>
      </p:sp>
      <p:sp>
        <p:nvSpPr>
          <p:cNvPr id="113" name="Text Placeholder 7"/>
          <p:cNvSpPr>
            <a:spLocks noGrp="1"/>
          </p:cNvSpPr>
          <p:nvPr>
            <p:ph type="body" sz="quarter" idx="34" hasCustomPrompt="1"/>
          </p:nvPr>
        </p:nvSpPr>
        <p:spPr>
          <a:xfrm>
            <a:off x="8808519" y="5479998"/>
            <a:ext cx="1933557" cy="624468"/>
          </a:xfrm>
          <a:prstGeom prst="rect">
            <a:avLst/>
          </a:prstGeom>
        </p:spPr>
        <p:txBody>
          <a:bodyPr vert="horz" lIns="0" tIns="103861" rIns="0" bIns="103861" anchor="t"/>
          <a:lstStyle>
            <a:lvl1pPr marL="0" indent="0" algn="l">
              <a:lnSpc>
                <a:spcPct val="100000"/>
              </a:lnSpc>
              <a:spcBef>
                <a:spcPts val="0"/>
              </a:spcBef>
              <a:spcAft>
                <a:spcPts val="0"/>
              </a:spcAft>
              <a:buNone/>
              <a:defRPr lang="en-US" sz="1200" b="0" smtClean="0">
                <a:solidFill>
                  <a:schemeClr val="bg1">
                    <a:lumMod val="50000"/>
                  </a:schemeClr>
                </a:solidFill>
                <a:effectLst/>
              </a:defRPr>
            </a:lvl1pPr>
          </a:lstStyle>
          <a:p>
            <a:pPr lvl="0"/>
            <a:r>
              <a:rPr lang="en-US" dirty="0" smtClean="0">
                <a:effectLst/>
                <a:latin typeface="Arial"/>
              </a:rPr>
              <a:t>Example data one</a:t>
            </a:r>
            <a:endParaRPr lang="es-ES_tradnl" dirty="0" smtClean="0"/>
          </a:p>
        </p:txBody>
      </p:sp>
    </p:spTree>
    <p:extLst>
      <p:ext uri="{BB962C8B-B14F-4D97-AF65-F5344CB8AC3E}">
        <p14:creationId xmlns:p14="http://schemas.microsoft.com/office/powerpoint/2010/main" val="7099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p:cTn id="7"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6">
                                            <p:txEl>
                                              <p:pRg st="0" end="0"/>
                                            </p:txEl>
                                          </p:spTgt>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00">
                                            <p:txEl>
                                              <p:pRg st="0" end="0"/>
                                            </p:txEl>
                                          </p:spTgt>
                                        </p:tgtEl>
                                        <p:attrNameLst>
                                          <p:attrName>style.visibility</p:attrName>
                                        </p:attrNameLst>
                                      </p:cBhvr>
                                      <p:to>
                                        <p:strVal val="visible"/>
                                      </p:to>
                                    </p:set>
                                    <p:anim calcmode="lin" valueType="num">
                                      <p:cBhvr>
                                        <p:cTn id="12"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0">
                                            <p:txEl>
                                              <p:pRg st="0" end="0"/>
                                            </p:txEl>
                                          </p:spTgt>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04">
                                            <p:txEl>
                                              <p:pRg st="0" end="0"/>
                                            </p:txEl>
                                          </p:spTgt>
                                        </p:tgtEl>
                                        <p:attrNameLst>
                                          <p:attrName>style.visibility</p:attrName>
                                        </p:attrNameLst>
                                      </p:cBhvr>
                                      <p:to>
                                        <p:strVal val="visible"/>
                                      </p:to>
                                    </p:set>
                                    <p:anim calcmode="lin" valueType="num">
                                      <p:cBhvr>
                                        <p:cTn id="17" dur="50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04">
                                            <p:txEl>
                                              <p:pRg st="0" end="0"/>
                                            </p:txEl>
                                          </p:spTgt>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104">
                                            <p:txEl>
                                              <p:pRg st="1" end="1"/>
                                            </p:txEl>
                                          </p:spTgt>
                                        </p:tgtEl>
                                        <p:attrNameLst>
                                          <p:attrName>style.visibility</p:attrName>
                                        </p:attrNameLst>
                                      </p:cBhvr>
                                      <p:to>
                                        <p:strVal val="visible"/>
                                      </p:to>
                                    </p:set>
                                    <p:anim calcmode="lin" valueType="num">
                                      <p:cBhvr>
                                        <p:cTn id="22" dur="500" fill="hold"/>
                                        <p:tgtEl>
                                          <p:spTgt spid="10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04">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104">
                                            <p:txEl>
                                              <p:pRg st="1" end="1"/>
                                            </p:txEl>
                                          </p:spTgt>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05">
                                            <p:txEl>
                                              <p:pRg st="0" end="0"/>
                                            </p:txEl>
                                          </p:spTgt>
                                        </p:tgtEl>
                                        <p:attrNameLst>
                                          <p:attrName>style.visibility</p:attrName>
                                        </p:attrNameLst>
                                      </p:cBhvr>
                                      <p:to>
                                        <p:strVal val="visible"/>
                                      </p:to>
                                    </p:set>
                                    <p:anim calcmode="lin" valueType="num">
                                      <p:cBhvr>
                                        <p:cTn id="27" dur="5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05">
                                            <p:txEl>
                                              <p:pRg st="0" end="0"/>
                                            </p:txEl>
                                          </p:spTgt>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05">
                                            <p:txEl>
                                              <p:pRg st="1" end="1"/>
                                            </p:txEl>
                                          </p:spTgt>
                                        </p:tgtEl>
                                        <p:attrNameLst>
                                          <p:attrName>style.visibility</p:attrName>
                                        </p:attrNameLst>
                                      </p:cBhvr>
                                      <p:to>
                                        <p:strVal val="visible"/>
                                      </p:to>
                                    </p:set>
                                    <p:anim calcmode="lin" valueType="num">
                                      <p:cBhvr>
                                        <p:cTn id="32" dur="500" fill="hold"/>
                                        <p:tgtEl>
                                          <p:spTgt spid="10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0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05">
                                            <p:txEl>
                                              <p:pRg st="1" end="1"/>
                                            </p:txEl>
                                          </p:spTgt>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6">
                                            <p:txEl>
                                              <p:pRg st="0" end="0"/>
                                            </p:txEl>
                                          </p:spTgt>
                                        </p:tgtEl>
                                        <p:attrNameLst>
                                          <p:attrName>style.visibility</p:attrName>
                                        </p:attrNameLst>
                                      </p:cBhvr>
                                      <p:to>
                                        <p:strVal val="visible"/>
                                      </p:to>
                                    </p:set>
                                    <p:anim calcmode="lin" valueType="num">
                                      <p:cBhvr>
                                        <p:cTn id="37" dur="500" fill="hold"/>
                                        <p:tgtEl>
                                          <p:spTgt spid="10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0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06">
                                            <p:txEl>
                                              <p:pRg st="0" end="0"/>
                                            </p:txEl>
                                          </p:spTgt>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06">
                                            <p:txEl>
                                              <p:pRg st="1" end="1"/>
                                            </p:txEl>
                                          </p:spTgt>
                                        </p:tgtEl>
                                        <p:attrNameLst>
                                          <p:attrName>style.visibility</p:attrName>
                                        </p:attrNameLst>
                                      </p:cBhvr>
                                      <p:to>
                                        <p:strVal val="visible"/>
                                      </p:to>
                                    </p:set>
                                    <p:anim calcmode="lin" valueType="num">
                                      <p:cBhvr>
                                        <p:cTn id="42" dur="500" fill="hold"/>
                                        <p:tgtEl>
                                          <p:spTgt spid="106">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106">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106">
                                            <p:txEl>
                                              <p:pRg st="1" end="1"/>
                                            </p:txEl>
                                          </p:spTgt>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111">
                                            <p:txEl>
                                              <p:pRg st="0" end="0"/>
                                            </p:txEl>
                                          </p:spTgt>
                                        </p:tgtEl>
                                        <p:attrNameLst>
                                          <p:attrName>style.visibility</p:attrName>
                                        </p:attrNameLst>
                                      </p:cBhvr>
                                      <p:to>
                                        <p:strVal val="visible"/>
                                      </p:to>
                                    </p:set>
                                    <p:anim calcmode="lin" valueType="num">
                                      <p:cBhvr>
                                        <p:cTn id="47" dur="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11">
                                            <p:txEl>
                                              <p:pRg st="0" end="0"/>
                                            </p:txEl>
                                          </p:spTgt>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12">
                                            <p:txEl>
                                              <p:pRg st="0" end="0"/>
                                            </p:txEl>
                                          </p:spTgt>
                                        </p:tgtEl>
                                        <p:attrNameLst>
                                          <p:attrName>style.visibility</p:attrName>
                                        </p:attrNameLst>
                                      </p:cBhvr>
                                      <p:to>
                                        <p:strVal val="visible"/>
                                      </p:to>
                                    </p:set>
                                    <p:anim calcmode="lin" valueType="num">
                                      <p:cBhvr>
                                        <p:cTn id="52" dur="500" fill="hold"/>
                                        <p:tgtEl>
                                          <p:spTgt spid="112">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12">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12">
                                            <p:txEl>
                                              <p:pRg st="0" end="0"/>
                                            </p:txEl>
                                          </p:spTgt>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13">
                                            <p:txEl>
                                              <p:pRg st="0" end="0"/>
                                            </p:txEl>
                                          </p:spTgt>
                                        </p:tgtEl>
                                        <p:attrNameLst>
                                          <p:attrName>style.visibility</p:attrName>
                                        </p:attrNameLst>
                                      </p:cBhvr>
                                      <p:to>
                                        <p:strVal val="visible"/>
                                      </p:to>
                                    </p:set>
                                    <p:anim calcmode="lin" valueType="num">
                                      <p:cBhvr>
                                        <p:cTn id="57" dur="500" fill="hold"/>
                                        <p:tgtEl>
                                          <p:spTgt spid="113">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13">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tmplLst>
          <p:tmpl lvl="1">
            <p:tnLst>
              <p:par>
                <p:cTn presetID="53" presetClass="entr" presetSubtype="16"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 calcmode="lin" valueType="num">
                      <p:cBhvr>
                        <p:cTn dur="500" fill="hold"/>
                        <p:tgtEl>
                          <p:spTgt spid="76"/>
                        </p:tgtEl>
                        <p:attrNameLst>
                          <p:attrName>ppt_w</p:attrName>
                        </p:attrNameLst>
                      </p:cBhvr>
                      <p:tavLst>
                        <p:tav tm="0">
                          <p:val>
                            <p:fltVal val="0"/>
                          </p:val>
                        </p:tav>
                        <p:tav tm="100000">
                          <p:val>
                            <p:strVal val="#ppt_w"/>
                          </p:val>
                        </p:tav>
                      </p:tavLst>
                    </p:anim>
                    <p:anim calcmode="lin" valueType="num">
                      <p:cBhvr>
                        <p:cTn dur="500" fill="hold"/>
                        <p:tgtEl>
                          <p:spTgt spid="76"/>
                        </p:tgtEl>
                        <p:attrNameLst>
                          <p:attrName>ppt_h</p:attrName>
                        </p:attrNameLst>
                      </p:cBhvr>
                      <p:tavLst>
                        <p:tav tm="0">
                          <p:val>
                            <p:fltVal val="0"/>
                          </p:val>
                        </p:tav>
                        <p:tav tm="100000">
                          <p:val>
                            <p:strVal val="#ppt_h"/>
                          </p:val>
                        </p:tav>
                      </p:tavLst>
                    </p:anim>
                    <p:animEffect transition="in" filter="fade">
                      <p:cBhvr>
                        <p:cTn dur="500"/>
                        <p:tgtEl>
                          <p:spTgt spid="76"/>
                        </p:tgtEl>
                      </p:cBhvr>
                    </p:animEffect>
                  </p:childTnLst>
                </p:cTn>
              </p:par>
            </p:tnLst>
          </p:tmpl>
        </p:tmplLst>
      </p:bldP>
      <p:bldP spid="100" grpId="0" build="p">
        <p:tmplLst>
          <p:tmpl lvl="1">
            <p:tnLst>
              <p:par>
                <p:cTn presetID="53" presetClass="entr" presetSubtype="16"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 calcmode="lin" valueType="num">
                      <p:cBhvr>
                        <p:cTn dur="500" fill="hold"/>
                        <p:tgtEl>
                          <p:spTgt spid="100"/>
                        </p:tgtEl>
                        <p:attrNameLst>
                          <p:attrName>ppt_w</p:attrName>
                        </p:attrNameLst>
                      </p:cBhvr>
                      <p:tavLst>
                        <p:tav tm="0">
                          <p:val>
                            <p:fltVal val="0"/>
                          </p:val>
                        </p:tav>
                        <p:tav tm="100000">
                          <p:val>
                            <p:strVal val="#ppt_w"/>
                          </p:val>
                        </p:tav>
                      </p:tavLst>
                    </p:anim>
                    <p:anim calcmode="lin" valueType="num">
                      <p:cBhvr>
                        <p:cTn dur="500" fill="hold"/>
                        <p:tgtEl>
                          <p:spTgt spid="100"/>
                        </p:tgtEl>
                        <p:attrNameLst>
                          <p:attrName>ppt_h</p:attrName>
                        </p:attrNameLst>
                      </p:cBhvr>
                      <p:tavLst>
                        <p:tav tm="0">
                          <p:val>
                            <p:fltVal val="0"/>
                          </p:val>
                        </p:tav>
                        <p:tav tm="100000">
                          <p:val>
                            <p:strVal val="#ppt_h"/>
                          </p:val>
                        </p:tav>
                      </p:tavLst>
                    </p:anim>
                    <p:animEffect transition="in" filter="fade">
                      <p:cBhvr>
                        <p:cTn dur="500"/>
                        <p:tgtEl>
                          <p:spTgt spid="100"/>
                        </p:tgtEl>
                      </p:cBhvr>
                    </p:animEffect>
                  </p:childTnLst>
                </p:cTn>
              </p:par>
            </p:tnLst>
          </p:tmpl>
        </p:tmplLst>
      </p:bldP>
      <p:bldP spid="104" grpId="0" build="p">
        <p:tmplLst>
          <p:tmpl lvl="1">
            <p:tnLst>
              <p:par>
                <p:cTn presetID="53" presetClass="entr" presetSubtype="16" fill="hold" nodeType="withEffect">
                  <p:stCondLst>
                    <p:cond delay="200"/>
                  </p:stCondLst>
                  <p:childTnLst>
                    <p:set>
                      <p:cBhvr>
                        <p:cTn dur="1" fill="hold">
                          <p:stCondLst>
                            <p:cond delay="0"/>
                          </p:stCondLst>
                        </p:cTn>
                        <p:tgtEl>
                          <p:spTgt spid="104"/>
                        </p:tgtEl>
                        <p:attrNameLst>
                          <p:attrName>style.visibility</p:attrName>
                        </p:attrNameLst>
                      </p:cBhvr>
                      <p:to>
                        <p:strVal val="visible"/>
                      </p:to>
                    </p:set>
                    <p:anim calcmode="lin" valueType="num">
                      <p:cBhvr>
                        <p:cTn dur="500" fill="hold"/>
                        <p:tgtEl>
                          <p:spTgt spid="104"/>
                        </p:tgtEl>
                        <p:attrNameLst>
                          <p:attrName>ppt_w</p:attrName>
                        </p:attrNameLst>
                      </p:cBhvr>
                      <p:tavLst>
                        <p:tav tm="0">
                          <p:val>
                            <p:fltVal val="0"/>
                          </p:val>
                        </p:tav>
                        <p:tav tm="100000">
                          <p:val>
                            <p:strVal val="#ppt_w"/>
                          </p:val>
                        </p:tav>
                      </p:tavLst>
                    </p:anim>
                    <p:anim calcmode="lin" valueType="num">
                      <p:cBhvr>
                        <p:cTn dur="500" fill="hold"/>
                        <p:tgtEl>
                          <p:spTgt spid="104"/>
                        </p:tgtEl>
                        <p:attrNameLst>
                          <p:attrName>ppt_h</p:attrName>
                        </p:attrNameLst>
                      </p:cBhvr>
                      <p:tavLst>
                        <p:tav tm="0">
                          <p:val>
                            <p:fltVal val="0"/>
                          </p:val>
                        </p:tav>
                        <p:tav tm="100000">
                          <p:val>
                            <p:strVal val="#ppt_h"/>
                          </p:val>
                        </p:tav>
                      </p:tavLst>
                    </p:anim>
                    <p:animEffect transition="in" filter="fade">
                      <p:cBhvr>
                        <p:cTn dur="500"/>
                        <p:tgtEl>
                          <p:spTgt spid="104"/>
                        </p:tgtEl>
                      </p:cBhvr>
                    </p:animEffect>
                  </p:childTnLst>
                </p:cTn>
              </p:par>
            </p:tnLst>
          </p:tmpl>
        </p:tmplLst>
      </p:bldP>
      <p:bldP spid="105" grpId="0" build="p">
        <p:tmplLst>
          <p:tmpl lvl="1">
            <p:tnLst>
              <p:par>
                <p:cTn presetID="53" presetClass="entr" presetSubtype="16" fill="hold" nodeType="withEffect">
                  <p:stCondLst>
                    <p:cond delay="200"/>
                  </p:stCondLst>
                  <p:childTnLst>
                    <p:set>
                      <p:cBhvr>
                        <p:cTn dur="1" fill="hold">
                          <p:stCondLst>
                            <p:cond delay="0"/>
                          </p:stCondLst>
                        </p:cTn>
                        <p:tgtEl>
                          <p:spTgt spid="105"/>
                        </p:tgtEl>
                        <p:attrNameLst>
                          <p:attrName>style.visibility</p:attrName>
                        </p:attrNameLst>
                      </p:cBhvr>
                      <p:to>
                        <p:strVal val="visible"/>
                      </p:to>
                    </p:set>
                    <p:anim calcmode="lin" valueType="num">
                      <p:cBhvr>
                        <p:cTn dur="500" fill="hold"/>
                        <p:tgtEl>
                          <p:spTgt spid="105"/>
                        </p:tgtEl>
                        <p:attrNameLst>
                          <p:attrName>ppt_w</p:attrName>
                        </p:attrNameLst>
                      </p:cBhvr>
                      <p:tavLst>
                        <p:tav tm="0">
                          <p:val>
                            <p:fltVal val="0"/>
                          </p:val>
                        </p:tav>
                        <p:tav tm="100000">
                          <p:val>
                            <p:strVal val="#ppt_w"/>
                          </p:val>
                        </p:tav>
                      </p:tavLst>
                    </p:anim>
                    <p:anim calcmode="lin" valueType="num">
                      <p:cBhvr>
                        <p:cTn dur="500" fill="hold"/>
                        <p:tgtEl>
                          <p:spTgt spid="105"/>
                        </p:tgtEl>
                        <p:attrNameLst>
                          <p:attrName>ppt_h</p:attrName>
                        </p:attrNameLst>
                      </p:cBhvr>
                      <p:tavLst>
                        <p:tav tm="0">
                          <p:val>
                            <p:fltVal val="0"/>
                          </p:val>
                        </p:tav>
                        <p:tav tm="100000">
                          <p:val>
                            <p:strVal val="#ppt_h"/>
                          </p:val>
                        </p:tav>
                      </p:tavLst>
                    </p:anim>
                    <p:animEffect transition="in" filter="fade">
                      <p:cBhvr>
                        <p:cTn dur="500"/>
                        <p:tgtEl>
                          <p:spTgt spid="105"/>
                        </p:tgtEl>
                      </p:cBhvr>
                    </p:animEffect>
                  </p:childTnLst>
                </p:cTn>
              </p:par>
            </p:tnLst>
          </p:tmpl>
        </p:tmplLst>
      </p:bldP>
      <p:bldP spid="106" grpId="0" build="p">
        <p:tmplLst>
          <p:tmpl lvl="1">
            <p:tnLst>
              <p:par>
                <p:cTn presetID="53" presetClass="entr" presetSubtype="16" fill="hold" nodeType="withEffect">
                  <p:stCondLst>
                    <p:cond delay="200"/>
                  </p:stCondLst>
                  <p:childTnLst>
                    <p:set>
                      <p:cBhvr>
                        <p:cTn dur="1" fill="hold">
                          <p:stCondLst>
                            <p:cond delay="0"/>
                          </p:stCondLst>
                        </p:cTn>
                        <p:tgtEl>
                          <p:spTgt spid="106"/>
                        </p:tgtEl>
                        <p:attrNameLst>
                          <p:attrName>style.visibility</p:attrName>
                        </p:attrNameLst>
                      </p:cBhvr>
                      <p:to>
                        <p:strVal val="visible"/>
                      </p:to>
                    </p:set>
                    <p:anim calcmode="lin" valueType="num">
                      <p:cBhvr>
                        <p:cTn dur="500" fill="hold"/>
                        <p:tgtEl>
                          <p:spTgt spid="106"/>
                        </p:tgtEl>
                        <p:attrNameLst>
                          <p:attrName>ppt_w</p:attrName>
                        </p:attrNameLst>
                      </p:cBhvr>
                      <p:tavLst>
                        <p:tav tm="0">
                          <p:val>
                            <p:fltVal val="0"/>
                          </p:val>
                        </p:tav>
                        <p:tav tm="100000">
                          <p:val>
                            <p:strVal val="#ppt_w"/>
                          </p:val>
                        </p:tav>
                      </p:tavLst>
                    </p:anim>
                    <p:anim calcmode="lin" valueType="num">
                      <p:cBhvr>
                        <p:cTn dur="500" fill="hold"/>
                        <p:tgtEl>
                          <p:spTgt spid="106"/>
                        </p:tgtEl>
                        <p:attrNameLst>
                          <p:attrName>ppt_h</p:attrName>
                        </p:attrNameLst>
                      </p:cBhvr>
                      <p:tavLst>
                        <p:tav tm="0">
                          <p:val>
                            <p:fltVal val="0"/>
                          </p:val>
                        </p:tav>
                        <p:tav tm="100000">
                          <p:val>
                            <p:strVal val="#ppt_h"/>
                          </p:val>
                        </p:tav>
                      </p:tavLst>
                    </p:anim>
                    <p:animEffect transition="in" filter="fade">
                      <p:cBhvr>
                        <p:cTn dur="500"/>
                        <p:tgtEl>
                          <p:spTgt spid="106"/>
                        </p:tgtEl>
                      </p:cBhvr>
                    </p:animEffect>
                  </p:childTnLst>
                </p:cTn>
              </p:par>
            </p:tnLst>
          </p:tmpl>
        </p:tmplLst>
      </p:bldP>
      <p:bldP spid="111" grpId="0" build="p">
        <p:tmplLst>
          <p:tmpl lvl="1">
            <p:tnLst>
              <p:par>
                <p:cTn presetID="53" presetClass="entr" presetSubtype="16"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 calcmode="lin" valueType="num">
                      <p:cBhvr>
                        <p:cTn dur="500" fill="hold"/>
                        <p:tgtEl>
                          <p:spTgt spid="111"/>
                        </p:tgtEl>
                        <p:attrNameLst>
                          <p:attrName>ppt_w</p:attrName>
                        </p:attrNameLst>
                      </p:cBhvr>
                      <p:tavLst>
                        <p:tav tm="0">
                          <p:val>
                            <p:fltVal val="0"/>
                          </p:val>
                        </p:tav>
                        <p:tav tm="100000">
                          <p:val>
                            <p:strVal val="#ppt_w"/>
                          </p:val>
                        </p:tav>
                      </p:tavLst>
                    </p:anim>
                    <p:anim calcmode="lin" valueType="num">
                      <p:cBhvr>
                        <p:cTn dur="500" fill="hold"/>
                        <p:tgtEl>
                          <p:spTgt spid="111"/>
                        </p:tgtEl>
                        <p:attrNameLst>
                          <p:attrName>ppt_h</p:attrName>
                        </p:attrNameLst>
                      </p:cBhvr>
                      <p:tavLst>
                        <p:tav tm="0">
                          <p:val>
                            <p:fltVal val="0"/>
                          </p:val>
                        </p:tav>
                        <p:tav tm="100000">
                          <p:val>
                            <p:strVal val="#ppt_h"/>
                          </p:val>
                        </p:tav>
                      </p:tavLst>
                    </p:anim>
                    <p:animEffect transition="in" filter="fade">
                      <p:cBhvr>
                        <p:cTn dur="500"/>
                        <p:tgtEl>
                          <p:spTgt spid="111"/>
                        </p:tgtEl>
                      </p:cBhvr>
                    </p:animEffect>
                  </p:childTnLst>
                </p:cTn>
              </p:par>
            </p:tnLst>
          </p:tmpl>
        </p:tmplLst>
      </p:bldP>
      <p:bldP spid="112" grpId="0" build="p">
        <p:tmplLst>
          <p:tmpl lvl="1">
            <p:tnLst>
              <p:par>
                <p:cTn presetID="53" presetClass="entr" presetSubtype="16"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 calcmode="lin" valueType="num">
                      <p:cBhvr>
                        <p:cTn dur="500" fill="hold"/>
                        <p:tgtEl>
                          <p:spTgt spid="112"/>
                        </p:tgtEl>
                        <p:attrNameLst>
                          <p:attrName>ppt_w</p:attrName>
                        </p:attrNameLst>
                      </p:cBhvr>
                      <p:tavLst>
                        <p:tav tm="0">
                          <p:val>
                            <p:fltVal val="0"/>
                          </p:val>
                        </p:tav>
                        <p:tav tm="100000">
                          <p:val>
                            <p:strVal val="#ppt_w"/>
                          </p:val>
                        </p:tav>
                      </p:tavLst>
                    </p:anim>
                    <p:anim calcmode="lin" valueType="num">
                      <p:cBhvr>
                        <p:cTn dur="500" fill="hold"/>
                        <p:tgtEl>
                          <p:spTgt spid="112"/>
                        </p:tgtEl>
                        <p:attrNameLst>
                          <p:attrName>ppt_h</p:attrName>
                        </p:attrNameLst>
                      </p:cBhvr>
                      <p:tavLst>
                        <p:tav tm="0">
                          <p:val>
                            <p:fltVal val="0"/>
                          </p:val>
                        </p:tav>
                        <p:tav tm="100000">
                          <p:val>
                            <p:strVal val="#ppt_h"/>
                          </p:val>
                        </p:tav>
                      </p:tavLst>
                    </p:anim>
                    <p:animEffect transition="in" filter="fade">
                      <p:cBhvr>
                        <p:cTn dur="500"/>
                        <p:tgtEl>
                          <p:spTgt spid="112"/>
                        </p:tgtEl>
                      </p:cBhvr>
                    </p:animEffect>
                  </p:childTnLst>
                </p:cTn>
              </p:par>
            </p:tnLst>
          </p:tmpl>
        </p:tmplLst>
      </p:bldP>
      <p:bldP spid="113" grpId="0" build="p">
        <p:tmplLst>
          <p:tmpl lvl="1">
            <p:tnLst>
              <p:par>
                <p:cTn presetID="53" presetClass="entr" presetSubtype="16"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 calcmode="lin" valueType="num">
                      <p:cBhvr>
                        <p:cTn dur="500" fill="hold"/>
                        <p:tgtEl>
                          <p:spTgt spid="113"/>
                        </p:tgtEl>
                        <p:attrNameLst>
                          <p:attrName>ppt_w</p:attrName>
                        </p:attrNameLst>
                      </p:cBhvr>
                      <p:tavLst>
                        <p:tav tm="0">
                          <p:val>
                            <p:fltVal val="0"/>
                          </p:val>
                        </p:tav>
                        <p:tav tm="100000">
                          <p:val>
                            <p:strVal val="#ppt_w"/>
                          </p:val>
                        </p:tav>
                      </p:tavLst>
                    </p:anim>
                    <p:anim calcmode="lin" valueType="num">
                      <p:cBhvr>
                        <p:cTn dur="500" fill="hold"/>
                        <p:tgtEl>
                          <p:spTgt spid="113"/>
                        </p:tgtEl>
                        <p:attrNameLst>
                          <p:attrName>ppt_h</p:attrName>
                        </p:attrNameLst>
                      </p:cBhvr>
                      <p:tavLst>
                        <p:tav tm="0">
                          <p:val>
                            <p:fltVal val="0"/>
                          </p:val>
                        </p:tav>
                        <p:tav tm="100000">
                          <p:val>
                            <p:strVal val="#ppt_h"/>
                          </p:val>
                        </p:tav>
                      </p:tavLst>
                    </p:anim>
                    <p:animEffect transition="in" filter="fade">
                      <p:cBhvr>
                        <p:cTn dur="500"/>
                        <p:tgtEl>
                          <p:spTgt spid="113"/>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hree columns arrow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3E5AA9-80CA-457D-AECF-23694ECF6BD2}" type="datetime1">
              <a:rPr lang="en-GB" smtClean="0"/>
              <a:t>07/10/2017</a:t>
            </a:fld>
            <a:endParaRPr lang="en-GB" dirty="0"/>
          </a:p>
        </p:txBody>
      </p:sp>
      <p:sp>
        <p:nvSpPr>
          <p:cNvPr id="9" name="Slide Number Placeholder 8"/>
          <p:cNvSpPr>
            <a:spLocks noGrp="1"/>
          </p:cNvSpPr>
          <p:nvPr>
            <p:ph type="sldNum" sz="quarter" idx="12"/>
          </p:nvPr>
        </p:nvSpPr>
        <p:spPr/>
        <p:txBody>
          <a:bodyPr/>
          <a:lstStyle/>
          <a:p>
            <a:fld id="{31A00ADA-D62E-4212-A178-0B08E780CE62}" type="slidenum">
              <a:rPr lang="en-GB" smtClean="0"/>
              <a:t>‹#›</a:t>
            </a:fld>
            <a:endParaRPr lang="en-GB" dirty="0"/>
          </a:p>
        </p:txBody>
      </p:sp>
      <p:sp>
        <p:nvSpPr>
          <p:cNvPr id="16" name="Footer Placeholder 4"/>
          <p:cNvSpPr>
            <a:spLocks noGrp="1"/>
          </p:cNvSpPr>
          <p:nvPr>
            <p:ph type="ftr" sz="quarter" idx="11"/>
          </p:nvPr>
        </p:nvSpPr>
        <p:spPr>
          <a:xfrm>
            <a:off x="517576" y="6485308"/>
            <a:ext cx="1499004" cy="365125"/>
          </a:xfrm>
        </p:spPr>
        <p:txBody>
          <a:bodyPr/>
          <a:lstStyle/>
          <a:p>
            <a:pPr defTabSz="1219170"/>
            <a:endParaRPr lang="en-GB" dirty="0"/>
          </a:p>
        </p:txBody>
      </p:sp>
      <p:sp>
        <p:nvSpPr>
          <p:cNvPr id="13"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7"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grpSp>
        <p:nvGrpSpPr>
          <p:cNvPr id="6" name="Группа 5"/>
          <p:cNvGrpSpPr/>
          <p:nvPr userDrawn="1"/>
        </p:nvGrpSpPr>
        <p:grpSpPr>
          <a:xfrm>
            <a:off x="1293133" y="1809521"/>
            <a:ext cx="2525333" cy="4462914"/>
            <a:chOff x="1225400" y="2131816"/>
            <a:chExt cx="2309425" cy="4081349"/>
          </a:xfrm>
        </p:grpSpPr>
        <p:sp>
          <p:nvSpPr>
            <p:cNvPr id="48" name="Rectangle 61"/>
            <p:cNvSpPr/>
            <p:nvPr userDrawn="1"/>
          </p:nvSpPr>
          <p:spPr>
            <a:xfrm>
              <a:off x="1225400" y="2704403"/>
              <a:ext cx="2309425" cy="2776069"/>
            </a:xfrm>
            <a:prstGeom prst="rect">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sp>
          <p:nvSpPr>
            <p:cNvPr id="49" name="Rectangle 62"/>
            <p:cNvSpPr/>
            <p:nvPr userDrawn="1"/>
          </p:nvSpPr>
          <p:spPr>
            <a:xfrm>
              <a:off x="1225400" y="2131816"/>
              <a:ext cx="2309425" cy="57878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800">
                <a:solidFill>
                  <a:schemeClr val="tx1"/>
                </a:solidFill>
                <a:latin typeface="Lato Regular"/>
                <a:cs typeface="Lato Regular"/>
              </a:endParaRPr>
            </a:p>
          </p:txBody>
        </p:sp>
        <p:sp>
          <p:nvSpPr>
            <p:cNvPr id="50" name="Rectangle 63"/>
            <p:cNvSpPr/>
            <p:nvPr userDrawn="1"/>
          </p:nvSpPr>
          <p:spPr>
            <a:xfrm>
              <a:off x="1225400" y="5480474"/>
              <a:ext cx="2309425" cy="732691"/>
            </a:xfrm>
            <a:prstGeom prst="rect">
              <a:avLst/>
            </a:prstGeom>
            <a:solidFill>
              <a:schemeClr val="accent1">
                <a:alpha val="10000"/>
              </a:schemeClr>
            </a:solidFill>
            <a:ln>
              <a:noFill/>
            </a:ln>
            <a:effectLst/>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cxnSp>
          <p:nvCxnSpPr>
            <p:cNvPr id="51" name="Straight Connector 64"/>
            <p:cNvCxnSpPr/>
            <p:nvPr userDrawn="1"/>
          </p:nvCxnSpPr>
          <p:spPr>
            <a:xfrm>
              <a:off x="1225400" y="3440354"/>
              <a:ext cx="2309425"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sp>
        <p:nvSpPr>
          <p:cNvPr id="52" name="Text Placeholder 7"/>
          <p:cNvSpPr>
            <a:spLocks noGrp="1"/>
          </p:cNvSpPr>
          <p:nvPr>
            <p:ph type="body" sz="quarter" idx="14" hasCustomPrompt="1"/>
          </p:nvPr>
        </p:nvSpPr>
        <p:spPr>
          <a:xfrm>
            <a:off x="1490064" y="3355669"/>
            <a:ext cx="2131471" cy="1986800"/>
          </a:xfrm>
          <a:prstGeom prst="rect">
            <a:avLst/>
          </a:prstGeom>
        </p:spPr>
        <p:txBody>
          <a:bodyPr vert="horz" lIns="0" tIns="103861" rIns="0" bIns="103861" anchor="ctr">
            <a:normAutofit/>
          </a:bodyPr>
          <a:lstStyle>
            <a:lvl1pPr marL="0" indent="0" algn="l">
              <a:lnSpc>
                <a:spcPct val="100000"/>
              </a:lnSpc>
              <a:spcBef>
                <a:spcPts val="0"/>
              </a:spcBef>
              <a:spcAft>
                <a:spcPts val="0"/>
              </a:spcAft>
              <a:buNone/>
              <a:defRPr sz="1600" b="0" baseline="0">
                <a:solidFill>
                  <a:schemeClr val="tx1"/>
                </a:solidFill>
                <a:latin typeface="+mn-lt"/>
                <a:cs typeface="Lato Light"/>
              </a:defRPr>
            </a:lvl1pPr>
          </a:lstStyle>
          <a:p>
            <a:pPr lvl="0"/>
            <a:r>
              <a:rPr lang="es-ES_tradnl" dirty="0" smtClean="0"/>
              <a:t>Editable Content</a:t>
            </a:r>
          </a:p>
        </p:txBody>
      </p:sp>
      <p:sp>
        <p:nvSpPr>
          <p:cNvPr id="56" name="Text Placeholder 7"/>
          <p:cNvSpPr>
            <a:spLocks noGrp="1"/>
          </p:cNvSpPr>
          <p:nvPr>
            <p:ph type="body" sz="quarter" idx="18" hasCustomPrompt="1"/>
          </p:nvPr>
        </p:nvSpPr>
        <p:spPr>
          <a:xfrm>
            <a:off x="1490064" y="2509018"/>
            <a:ext cx="2131471" cy="626342"/>
          </a:xfrm>
          <a:prstGeom prst="rect">
            <a:avLst/>
          </a:prstGeom>
        </p:spPr>
        <p:txBody>
          <a:bodyPr vert="horz" lIns="0" tIns="103861" rIns="0" bIns="103861" anchor="ctr">
            <a:noAutofit/>
          </a:bodyPr>
          <a:lstStyle>
            <a:lvl1pPr marL="0" indent="0" algn="ctr">
              <a:lnSpc>
                <a:spcPct val="100000"/>
              </a:lnSpc>
              <a:spcBef>
                <a:spcPts val="0"/>
              </a:spcBef>
              <a:buNone/>
              <a:defRPr sz="3600" b="1">
                <a:solidFill>
                  <a:schemeClr val="accent1"/>
                </a:solidFill>
                <a:latin typeface="Lato"/>
                <a:cs typeface="Lato"/>
              </a:defRPr>
            </a:lvl1pPr>
          </a:lstStyle>
          <a:p>
            <a:pPr lvl="0"/>
            <a:r>
              <a:rPr lang="es-ES_tradnl" dirty="0" smtClean="0"/>
              <a:t>$5</a:t>
            </a:r>
            <a:r>
              <a:rPr lang="ru-RU" dirty="0" smtClean="0"/>
              <a:t>000</a:t>
            </a:r>
            <a:endParaRPr lang="es-ES_tradnl" dirty="0" smtClean="0"/>
          </a:p>
        </p:txBody>
      </p:sp>
      <p:sp>
        <p:nvSpPr>
          <p:cNvPr id="57" name="Text Placeholder 7"/>
          <p:cNvSpPr>
            <a:spLocks noGrp="1"/>
          </p:cNvSpPr>
          <p:nvPr>
            <p:ph type="body" sz="quarter" idx="19" hasCustomPrompt="1"/>
          </p:nvPr>
        </p:nvSpPr>
        <p:spPr>
          <a:xfrm>
            <a:off x="1490064" y="1854295"/>
            <a:ext cx="2131471" cy="566288"/>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600" b="0">
                <a:solidFill>
                  <a:schemeClr val="bg1"/>
                </a:solidFill>
                <a:latin typeface="Lato Bold"/>
                <a:cs typeface="Lato Bold"/>
              </a:defRPr>
            </a:lvl1pPr>
          </a:lstStyle>
          <a:p>
            <a:pPr lvl="0"/>
            <a:r>
              <a:rPr lang="es-ES_tradnl" dirty="0" smtClean="0"/>
              <a:t>Editable </a:t>
            </a:r>
            <a:endParaRPr lang="ru-RU" dirty="0" smtClean="0"/>
          </a:p>
          <a:p>
            <a:pPr lvl="0"/>
            <a:r>
              <a:rPr lang="es-ES_tradnl" dirty="0" smtClean="0"/>
              <a:t>Name</a:t>
            </a:r>
          </a:p>
        </p:txBody>
      </p:sp>
      <p:sp>
        <p:nvSpPr>
          <p:cNvPr id="58" name="Text Placeholder 7"/>
          <p:cNvSpPr>
            <a:spLocks noGrp="1"/>
          </p:cNvSpPr>
          <p:nvPr>
            <p:ph type="body" sz="quarter" idx="20" hasCustomPrompt="1"/>
          </p:nvPr>
        </p:nvSpPr>
        <p:spPr>
          <a:xfrm>
            <a:off x="1490064" y="5537847"/>
            <a:ext cx="2131471" cy="668222"/>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800" b="0">
                <a:solidFill>
                  <a:schemeClr val="accent1"/>
                </a:solidFill>
                <a:latin typeface="Lato Bold"/>
                <a:cs typeface="Lato Bold"/>
              </a:defRPr>
            </a:lvl1pPr>
          </a:lstStyle>
          <a:p>
            <a:pPr lvl="0"/>
            <a:r>
              <a:rPr lang="es-ES_tradnl" dirty="0" smtClean="0"/>
              <a:t>MONTHLY</a:t>
            </a:r>
          </a:p>
        </p:txBody>
      </p:sp>
      <p:grpSp>
        <p:nvGrpSpPr>
          <p:cNvPr id="70" name="Группа 69"/>
          <p:cNvGrpSpPr/>
          <p:nvPr userDrawn="1"/>
        </p:nvGrpSpPr>
        <p:grpSpPr>
          <a:xfrm>
            <a:off x="4833333" y="1609975"/>
            <a:ext cx="2525333" cy="4462914"/>
            <a:chOff x="1225400" y="2131816"/>
            <a:chExt cx="2309425" cy="4081349"/>
          </a:xfrm>
        </p:grpSpPr>
        <p:sp>
          <p:nvSpPr>
            <p:cNvPr id="71" name="Rectangle 61"/>
            <p:cNvSpPr/>
            <p:nvPr userDrawn="1"/>
          </p:nvSpPr>
          <p:spPr>
            <a:xfrm>
              <a:off x="1225400" y="2704403"/>
              <a:ext cx="2309425" cy="2776069"/>
            </a:xfrm>
            <a:prstGeom prst="rect">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sp>
          <p:nvSpPr>
            <p:cNvPr id="72" name="Rectangle 62"/>
            <p:cNvSpPr/>
            <p:nvPr userDrawn="1"/>
          </p:nvSpPr>
          <p:spPr>
            <a:xfrm>
              <a:off x="1225400" y="2131816"/>
              <a:ext cx="2309425" cy="57878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800">
                <a:solidFill>
                  <a:schemeClr val="tx1"/>
                </a:solidFill>
                <a:latin typeface="Lato Regular"/>
                <a:cs typeface="Lato Regular"/>
              </a:endParaRPr>
            </a:p>
          </p:txBody>
        </p:sp>
        <p:sp>
          <p:nvSpPr>
            <p:cNvPr id="73" name="Rectangle 63"/>
            <p:cNvSpPr/>
            <p:nvPr userDrawn="1"/>
          </p:nvSpPr>
          <p:spPr>
            <a:xfrm>
              <a:off x="1225400" y="5480474"/>
              <a:ext cx="2309425" cy="732691"/>
            </a:xfrm>
            <a:prstGeom prst="rect">
              <a:avLst/>
            </a:prstGeom>
            <a:solidFill>
              <a:schemeClr val="tx2">
                <a:lumMod val="60000"/>
                <a:lumOff val="40000"/>
                <a:alpha val="10000"/>
              </a:schemeClr>
            </a:solidFill>
            <a:ln>
              <a:noFill/>
            </a:ln>
            <a:effectLst/>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cxnSp>
          <p:nvCxnSpPr>
            <p:cNvPr id="74" name="Straight Connector 64"/>
            <p:cNvCxnSpPr/>
            <p:nvPr userDrawn="1"/>
          </p:nvCxnSpPr>
          <p:spPr>
            <a:xfrm>
              <a:off x="1225400" y="3440354"/>
              <a:ext cx="2309425"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sp>
        <p:nvSpPr>
          <p:cNvPr id="75" name="Text Placeholder 7"/>
          <p:cNvSpPr>
            <a:spLocks noGrp="1"/>
          </p:cNvSpPr>
          <p:nvPr>
            <p:ph type="body" sz="quarter" idx="21" hasCustomPrompt="1"/>
          </p:nvPr>
        </p:nvSpPr>
        <p:spPr>
          <a:xfrm>
            <a:off x="5030264" y="3156123"/>
            <a:ext cx="2131471" cy="1986800"/>
          </a:xfrm>
          <a:prstGeom prst="rect">
            <a:avLst/>
          </a:prstGeom>
        </p:spPr>
        <p:txBody>
          <a:bodyPr vert="horz" lIns="0" tIns="103861" rIns="0" bIns="103861" anchor="ctr">
            <a:normAutofit/>
          </a:bodyPr>
          <a:lstStyle>
            <a:lvl1pPr marL="0" indent="0" algn="l">
              <a:lnSpc>
                <a:spcPct val="100000"/>
              </a:lnSpc>
              <a:spcBef>
                <a:spcPts val="0"/>
              </a:spcBef>
              <a:spcAft>
                <a:spcPts val="0"/>
              </a:spcAft>
              <a:buNone/>
              <a:defRPr sz="1600" b="0" baseline="0">
                <a:solidFill>
                  <a:schemeClr val="tx1"/>
                </a:solidFill>
                <a:latin typeface="+mn-lt"/>
                <a:cs typeface="Lato Light"/>
              </a:defRPr>
            </a:lvl1pPr>
          </a:lstStyle>
          <a:p>
            <a:pPr lvl="0"/>
            <a:r>
              <a:rPr lang="es-ES_tradnl" dirty="0" smtClean="0"/>
              <a:t>Editable Content</a:t>
            </a:r>
          </a:p>
        </p:txBody>
      </p:sp>
      <p:sp>
        <p:nvSpPr>
          <p:cNvPr id="77" name="Text Placeholder 7"/>
          <p:cNvSpPr>
            <a:spLocks noGrp="1"/>
          </p:cNvSpPr>
          <p:nvPr>
            <p:ph type="body" sz="quarter" idx="22" hasCustomPrompt="1"/>
          </p:nvPr>
        </p:nvSpPr>
        <p:spPr>
          <a:xfrm>
            <a:off x="5030264" y="2309472"/>
            <a:ext cx="2131471" cy="626342"/>
          </a:xfrm>
          <a:prstGeom prst="rect">
            <a:avLst/>
          </a:prstGeom>
        </p:spPr>
        <p:txBody>
          <a:bodyPr vert="horz" lIns="0" tIns="103861" rIns="0" bIns="103861" anchor="ctr">
            <a:noAutofit/>
          </a:bodyPr>
          <a:lstStyle>
            <a:lvl1pPr marL="0" indent="0" algn="ctr">
              <a:lnSpc>
                <a:spcPct val="100000"/>
              </a:lnSpc>
              <a:spcBef>
                <a:spcPts val="0"/>
              </a:spcBef>
              <a:buNone/>
              <a:defRPr sz="3600" b="1">
                <a:solidFill>
                  <a:schemeClr val="tx2"/>
                </a:solidFill>
                <a:latin typeface="Lato"/>
                <a:cs typeface="Lato"/>
              </a:defRPr>
            </a:lvl1pPr>
          </a:lstStyle>
          <a:p>
            <a:pPr lvl="0"/>
            <a:r>
              <a:rPr lang="es-ES_tradnl" dirty="0" smtClean="0"/>
              <a:t>$5</a:t>
            </a:r>
            <a:r>
              <a:rPr lang="ru-RU" dirty="0" smtClean="0"/>
              <a:t>000</a:t>
            </a:r>
            <a:endParaRPr lang="es-ES_tradnl" dirty="0" smtClean="0"/>
          </a:p>
        </p:txBody>
      </p:sp>
      <p:sp>
        <p:nvSpPr>
          <p:cNvPr id="78" name="Text Placeholder 7"/>
          <p:cNvSpPr>
            <a:spLocks noGrp="1"/>
          </p:cNvSpPr>
          <p:nvPr>
            <p:ph type="body" sz="quarter" idx="23" hasCustomPrompt="1"/>
          </p:nvPr>
        </p:nvSpPr>
        <p:spPr>
          <a:xfrm>
            <a:off x="5030264" y="1654749"/>
            <a:ext cx="2131471" cy="566288"/>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600" b="0">
                <a:solidFill>
                  <a:schemeClr val="bg1"/>
                </a:solidFill>
                <a:latin typeface="Lato Bold"/>
                <a:cs typeface="Lato Bold"/>
              </a:defRPr>
            </a:lvl1pPr>
          </a:lstStyle>
          <a:p>
            <a:pPr lvl="0"/>
            <a:r>
              <a:rPr lang="es-ES_tradnl" dirty="0" smtClean="0"/>
              <a:t>Editable </a:t>
            </a:r>
            <a:endParaRPr lang="ru-RU" dirty="0" smtClean="0"/>
          </a:p>
          <a:p>
            <a:pPr lvl="0"/>
            <a:r>
              <a:rPr lang="es-ES_tradnl" dirty="0" smtClean="0"/>
              <a:t>Name</a:t>
            </a:r>
          </a:p>
        </p:txBody>
      </p:sp>
      <p:sp>
        <p:nvSpPr>
          <p:cNvPr id="79" name="Text Placeholder 7"/>
          <p:cNvSpPr>
            <a:spLocks noGrp="1"/>
          </p:cNvSpPr>
          <p:nvPr>
            <p:ph type="body" sz="quarter" idx="24" hasCustomPrompt="1"/>
          </p:nvPr>
        </p:nvSpPr>
        <p:spPr>
          <a:xfrm>
            <a:off x="5030264" y="5338301"/>
            <a:ext cx="2131471" cy="668222"/>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800" b="0">
                <a:solidFill>
                  <a:schemeClr val="tx2"/>
                </a:solidFill>
                <a:latin typeface="Lato Bold"/>
                <a:cs typeface="Lato Bold"/>
              </a:defRPr>
            </a:lvl1pPr>
          </a:lstStyle>
          <a:p>
            <a:pPr lvl="0"/>
            <a:r>
              <a:rPr lang="es-ES_tradnl" dirty="0" smtClean="0"/>
              <a:t>MONTHLY</a:t>
            </a:r>
          </a:p>
        </p:txBody>
      </p:sp>
      <p:grpSp>
        <p:nvGrpSpPr>
          <p:cNvPr id="80" name="Группа 79"/>
          <p:cNvGrpSpPr/>
          <p:nvPr userDrawn="1"/>
        </p:nvGrpSpPr>
        <p:grpSpPr>
          <a:xfrm>
            <a:off x="8286600" y="1809521"/>
            <a:ext cx="2525333" cy="4462914"/>
            <a:chOff x="1225400" y="2131816"/>
            <a:chExt cx="2309425" cy="4081349"/>
          </a:xfrm>
        </p:grpSpPr>
        <p:sp>
          <p:nvSpPr>
            <p:cNvPr id="81" name="Rectangle 61"/>
            <p:cNvSpPr/>
            <p:nvPr userDrawn="1"/>
          </p:nvSpPr>
          <p:spPr>
            <a:xfrm>
              <a:off x="1225400" y="2704403"/>
              <a:ext cx="2309425" cy="2776069"/>
            </a:xfrm>
            <a:prstGeom prst="rect">
              <a:avLst/>
            </a:prstGeom>
            <a:solidFill>
              <a:schemeClr val="bg1"/>
            </a:solidFill>
            <a:ln w="635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sp>
          <p:nvSpPr>
            <p:cNvPr id="82" name="Rectangle 62"/>
            <p:cNvSpPr/>
            <p:nvPr userDrawn="1"/>
          </p:nvSpPr>
          <p:spPr>
            <a:xfrm>
              <a:off x="1225400" y="2131816"/>
              <a:ext cx="2309425" cy="578782"/>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800">
                <a:solidFill>
                  <a:schemeClr val="tx1"/>
                </a:solidFill>
                <a:latin typeface="Lato Regular"/>
                <a:cs typeface="Lato Regular"/>
              </a:endParaRPr>
            </a:p>
          </p:txBody>
        </p:sp>
        <p:sp>
          <p:nvSpPr>
            <p:cNvPr id="83" name="Rectangle 63"/>
            <p:cNvSpPr/>
            <p:nvPr userDrawn="1"/>
          </p:nvSpPr>
          <p:spPr>
            <a:xfrm>
              <a:off x="1225400" y="5480474"/>
              <a:ext cx="2309425" cy="732691"/>
            </a:xfrm>
            <a:prstGeom prst="rect">
              <a:avLst/>
            </a:prstGeom>
            <a:solidFill>
              <a:schemeClr val="accent4">
                <a:alpha val="10000"/>
              </a:schemeClr>
            </a:solidFill>
            <a:ln>
              <a:noFill/>
            </a:ln>
            <a:effectLst/>
          </p:spPr>
          <p:style>
            <a:lnRef idx="2">
              <a:schemeClr val="dk1"/>
            </a:lnRef>
            <a:fillRef idx="1">
              <a:schemeClr val="lt1"/>
            </a:fillRef>
            <a:effectRef idx="0">
              <a:schemeClr val="dk1"/>
            </a:effectRef>
            <a:fontRef idx="minor">
              <a:schemeClr val="dk1"/>
            </a:fontRef>
          </p:style>
          <p:txBody>
            <a:bodyPr lIns="91421" tIns="45709" rIns="91421" bIns="45709" rtlCol="0" anchor="ctr"/>
            <a:lstStyle/>
            <a:p>
              <a:pPr algn="ctr"/>
              <a:endParaRPr lang="en-US" sz="1400">
                <a:solidFill>
                  <a:schemeClr val="tx1"/>
                </a:solidFill>
                <a:latin typeface="Lato Regular"/>
                <a:cs typeface="Lato Regular"/>
              </a:endParaRPr>
            </a:p>
          </p:txBody>
        </p:sp>
        <p:cxnSp>
          <p:nvCxnSpPr>
            <p:cNvPr id="101" name="Straight Connector 64"/>
            <p:cNvCxnSpPr/>
            <p:nvPr userDrawn="1"/>
          </p:nvCxnSpPr>
          <p:spPr>
            <a:xfrm>
              <a:off x="1225400" y="3440354"/>
              <a:ext cx="2309425"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sp>
        <p:nvSpPr>
          <p:cNvPr id="102" name="Text Placeholder 7"/>
          <p:cNvSpPr>
            <a:spLocks noGrp="1"/>
          </p:cNvSpPr>
          <p:nvPr>
            <p:ph type="body" sz="quarter" idx="25" hasCustomPrompt="1"/>
          </p:nvPr>
        </p:nvSpPr>
        <p:spPr>
          <a:xfrm>
            <a:off x="8483531" y="3355669"/>
            <a:ext cx="2131471" cy="1986800"/>
          </a:xfrm>
          <a:prstGeom prst="rect">
            <a:avLst/>
          </a:prstGeom>
        </p:spPr>
        <p:txBody>
          <a:bodyPr vert="horz" lIns="0" tIns="103861" rIns="0" bIns="103861" anchor="ctr">
            <a:normAutofit/>
          </a:bodyPr>
          <a:lstStyle>
            <a:lvl1pPr marL="0" indent="0" algn="l">
              <a:lnSpc>
                <a:spcPct val="100000"/>
              </a:lnSpc>
              <a:spcBef>
                <a:spcPts val="0"/>
              </a:spcBef>
              <a:spcAft>
                <a:spcPts val="0"/>
              </a:spcAft>
              <a:buNone/>
              <a:defRPr sz="1600" b="0" baseline="0">
                <a:solidFill>
                  <a:schemeClr val="tx1"/>
                </a:solidFill>
                <a:latin typeface="+mn-lt"/>
                <a:cs typeface="Lato Light"/>
              </a:defRPr>
            </a:lvl1pPr>
          </a:lstStyle>
          <a:p>
            <a:pPr lvl="0"/>
            <a:r>
              <a:rPr lang="es-ES_tradnl" dirty="0" smtClean="0"/>
              <a:t>Editable Content</a:t>
            </a:r>
          </a:p>
        </p:txBody>
      </p:sp>
      <p:sp>
        <p:nvSpPr>
          <p:cNvPr id="103" name="Text Placeholder 7"/>
          <p:cNvSpPr>
            <a:spLocks noGrp="1"/>
          </p:cNvSpPr>
          <p:nvPr>
            <p:ph type="body" sz="quarter" idx="26" hasCustomPrompt="1"/>
          </p:nvPr>
        </p:nvSpPr>
        <p:spPr>
          <a:xfrm>
            <a:off x="8483531" y="2509018"/>
            <a:ext cx="2131471" cy="626342"/>
          </a:xfrm>
          <a:prstGeom prst="rect">
            <a:avLst/>
          </a:prstGeom>
        </p:spPr>
        <p:txBody>
          <a:bodyPr vert="horz" lIns="0" tIns="103861" rIns="0" bIns="103861" anchor="ctr">
            <a:noAutofit/>
          </a:bodyPr>
          <a:lstStyle>
            <a:lvl1pPr marL="0" indent="0" algn="ctr">
              <a:lnSpc>
                <a:spcPct val="100000"/>
              </a:lnSpc>
              <a:spcBef>
                <a:spcPts val="0"/>
              </a:spcBef>
              <a:buNone/>
              <a:defRPr sz="3600" b="1">
                <a:solidFill>
                  <a:srgbClr val="FFC000"/>
                </a:solidFill>
                <a:latin typeface="Lato"/>
                <a:cs typeface="Lato"/>
              </a:defRPr>
            </a:lvl1pPr>
          </a:lstStyle>
          <a:p>
            <a:pPr lvl="0"/>
            <a:r>
              <a:rPr lang="es-ES_tradnl" dirty="0" smtClean="0"/>
              <a:t>$5</a:t>
            </a:r>
            <a:r>
              <a:rPr lang="ru-RU" dirty="0" smtClean="0"/>
              <a:t>000</a:t>
            </a:r>
            <a:endParaRPr lang="es-ES_tradnl" dirty="0" smtClean="0"/>
          </a:p>
        </p:txBody>
      </p:sp>
      <p:sp>
        <p:nvSpPr>
          <p:cNvPr id="114" name="Text Placeholder 7"/>
          <p:cNvSpPr>
            <a:spLocks noGrp="1"/>
          </p:cNvSpPr>
          <p:nvPr>
            <p:ph type="body" sz="quarter" idx="27" hasCustomPrompt="1"/>
          </p:nvPr>
        </p:nvSpPr>
        <p:spPr>
          <a:xfrm>
            <a:off x="8483531" y="1854295"/>
            <a:ext cx="2131471" cy="566288"/>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600" b="0">
                <a:solidFill>
                  <a:schemeClr val="bg1"/>
                </a:solidFill>
                <a:latin typeface="Lato Bold"/>
                <a:cs typeface="Lato Bold"/>
              </a:defRPr>
            </a:lvl1pPr>
          </a:lstStyle>
          <a:p>
            <a:pPr lvl="0"/>
            <a:r>
              <a:rPr lang="es-ES_tradnl" dirty="0" smtClean="0"/>
              <a:t>Editable </a:t>
            </a:r>
            <a:endParaRPr lang="ru-RU" dirty="0" smtClean="0"/>
          </a:p>
          <a:p>
            <a:pPr lvl="0"/>
            <a:r>
              <a:rPr lang="es-ES_tradnl" dirty="0" smtClean="0"/>
              <a:t>Name</a:t>
            </a:r>
          </a:p>
        </p:txBody>
      </p:sp>
      <p:sp>
        <p:nvSpPr>
          <p:cNvPr id="115" name="Text Placeholder 7"/>
          <p:cNvSpPr>
            <a:spLocks noGrp="1"/>
          </p:cNvSpPr>
          <p:nvPr>
            <p:ph type="body" sz="quarter" idx="28" hasCustomPrompt="1"/>
          </p:nvPr>
        </p:nvSpPr>
        <p:spPr>
          <a:xfrm>
            <a:off x="8483531" y="5537847"/>
            <a:ext cx="2131471" cy="668222"/>
          </a:xfrm>
          <a:prstGeom prst="rect">
            <a:avLst/>
          </a:prstGeom>
        </p:spPr>
        <p:txBody>
          <a:bodyPr vert="horz" lIns="0" tIns="103861" rIns="0" bIns="103861" anchor="ctr">
            <a:noAutofit/>
          </a:bodyPr>
          <a:lstStyle>
            <a:lvl1pPr marL="0" indent="0" algn="ctr">
              <a:lnSpc>
                <a:spcPct val="100000"/>
              </a:lnSpc>
              <a:spcBef>
                <a:spcPts val="0"/>
              </a:spcBef>
              <a:spcAft>
                <a:spcPts val="0"/>
              </a:spcAft>
              <a:buNone/>
              <a:defRPr sz="1800" b="0">
                <a:solidFill>
                  <a:srgbClr val="FFC000"/>
                </a:solidFill>
                <a:latin typeface="Lato Bold"/>
                <a:cs typeface="Lato Bold"/>
              </a:defRPr>
            </a:lvl1pPr>
          </a:lstStyle>
          <a:p>
            <a:pPr lvl="0"/>
            <a:r>
              <a:rPr lang="es-ES_tradnl" dirty="0" smtClean="0"/>
              <a:t>MONTHLY</a:t>
            </a:r>
          </a:p>
        </p:txBody>
      </p:sp>
    </p:spTree>
    <p:extLst>
      <p:ext uri="{BB962C8B-B14F-4D97-AF65-F5344CB8AC3E}">
        <p14:creationId xmlns:p14="http://schemas.microsoft.com/office/powerpoint/2010/main" val="38041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p:cTn id="7" dur="1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8" dur="1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9" dur="100"/>
                                        <p:tgtEl>
                                          <p:spTgt spid="56">
                                            <p:txEl>
                                              <p:pRg st="0" end="0"/>
                                            </p:txEl>
                                          </p:spTgt>
                                        </p:tgtEl>
                                      </p:cBhvr>
                                    </p:animEffect>
                                  </p:childTnLst>
                                </p:cTn>
                              </p:par>
                            </p:childTnLst>
                          </p:cTn>
                        </p:par>
                        <p:par>
                          <p:cTn id="10" fill="hold">
                            <p:stCondLst>
                              <p:cond delay="100"/>
                            </p:stCondLst>
                            <p:childTnLst>
                              <p:par>
                                <p:cTn id="11" presetID="53" presetClass="entr" presetSubtype="16" fill="hold" grpId="0" nodeType="afterEffect">
                                  <p:stCondLst>
                                    <p:cond delay="0"/>
                                  </p:stCondLst>
                                  <p:childTnLst>
                                    <p:set>
                                      <p:cBhvr>
                                        <p:cTn id="12" dur="1" fill="hold">
                                          <p:stCondLst>
                                            <p:cond delay="0"/>
                                          </p:stCondLst>
                                        </p:cTn>
                                        <p:tgtEl>
                                          <p:spTgt spid="52">
                                            <p:txEl>
                                              <p:pRg st="0" end="0"/>
                                            </p:txEl>
                                          </p:spTgt>
                                        </p:tgtEl>
                                        <p:attrNameLst>
                                          <p:attrName>style.visibility</p:attrName>
                                        </p:attrNameLst>
                                      </p:cBhvr>
                                      <p:to>
                                        <p:strVal val="visible"/>
                                      </p:to>
                                    </p:set>
                                    <p:anim calcmode="lin" valueType="num">
                                      <p:cBhvr>
                                        <p:cTn id="13" dur="1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4" dur="1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5" dur="100"/>
                                        <p:tgtEl>
                                          <p:spTgt spid="52">
                                            <p:txEl>
                                              <p:pRg st="0" end="0"/>
                                            </p:txEl>
                                          </p:spTgt>
                                        </p:tgtEl>
                                      </p:cBhvr>
                                    </p:animEffect>
                                  </p:childTnLst>
                                </p:cTn>
                              </p:par>
                            </p:childTnLst>
                          </p:cTn>
                        </p:par>
                        <p:par>
                          <p:cTn id="16" fill="hold">
                            <p:stCondLst>
                              <p:cond delay="200"/>
                            </p:stCondLst>
                            <p:childTnLst>
                              <p:par>
                                <p:cTn id="17" presetID="53" presetClass="entr" presetSubtype="16" fill="hold" grpId="0" nodeType="afterEffect">
                                  <p:stCondLst>
                                    <p:cond delay="0"/>
                                  </p:stCondLst>
                                  <p:childTnLst>
                                    <p:set>
                                      <p:cBhvr>
                                        <p:cTn id="18" dur="1" fill="hold">
                                          <p:stCondLst>
                                            <p:cond delay="0"/>
                                          </p:stCondLst>
                                        </p:cTn>
                                        <p:tgtEl>
                                          <p:spTgt spid="57">
                                            <p:txEl>
                                              <p:pRg st="0" end="0"/>
                                            </p:txEl>
                                          </p:spTgt>
                                        </p:tgtEl>
                                        <p:attrNameLst>
                                          <p:attrName>style.visibility</p:attrName>
                                        </p:attrNameLst>
                                      </p:cBhvr>
                                      <p:to>
                                        <p:strVal val="visible"/>
                                      </p:to>
                                    </p:set>
                                    <p:anim calcmode="lin" valueType="num">
                                      <p:cBhvr>
                                        <p:cTn id="19" dur="1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0" dur="1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1" dur="100"/>
                                        <p:tgtEl>
                                          <p:spTgt spid="57">
                                            <p:txEl>
                                              <p:pRg st="0" end="0"/>
                                            </p:txEl>
                                          </p:spTgt>
                                        </p:tgtEl>
                                      </p:cBhvr>
                                    </p:animEffect>
                                  </p:childTnLst>
                                </p:cTn>
                              </p:par>
                            </p:childTnLst>
                          </p:cTn>
                        </p:par>
                        <p:par>
                          <p:cTn id="22" fill="hold">
                            <p:stCondLst>
                              <p:cond delay="300"/>
                            </p:stCondLst>
                            <p:childTnLst>
                              <p:par>
                                <p:cTn id="23" presetID="53" presetClass="entr" presetSubtype="16" fill="hold" grpId="0" nodeType="afterEffect">
                                  <p:stCondLst>
                                    <p:cond delay="0"/>
                                  </p:stCondLst>
                                  <p:childTnLst>
                                    <p:set>
                                      <p:cBhvr>
                                        <p:cTn id="24" dur="1" fill="hold">
                                          <p:stCondLst>
                                            <p:cond delay="0"/>
                                          </p:stCondLst>
                                        </p:cTn>
                                        <p:tgtEl>
                                          <p:spTgt spid="57">
                                            <p:txEl>
                                              <p:pRg st="1" end="1"/>
                                            </p:txEl>
                                          </p:spTgt>
                                        </p:tgtEl>
                                        <p:attrNameLst>
                                          <p:attrName>style.visibility</p:attrName>
                                        </p:attrNameLst>
                                      </p:cBhvr>
                                      <p:to>
                                        <p:strVal val="visible"/>
                                      </p:to>
                                    </p:set>
                                    <p:anim calcmode="lin" valueType="num">
                                      <p:cBhvr>
                                        <p:cTn id="25" dur="100" fill="hold"/>
                                        <p:tgtEl>
                                          <p:spTgt spid="57">
                                            <p:txEl>
                                              <p:pRg st="1" end="1"/>
                                            </p:txEl>
                                          </p:spTgt>
                                        </p:tgtEl>
                                        <p:attrNameLst>
                                          <p:attrName>ppt_w</p:attrName>
                                        </p:attrNameLst>
                                      </p:cBhvr>
                                      <p:tavLst>
                                        <p:tav tm="0">
                                          <p:val>
                                            <p:fltVal val="0"/>
                                          </p:val>
                                        </p:tav>
                                        <p:tav tm="100000">
                                          <p:val>
                                            <p:strVal val="#ppt_w"/>
                                          </p:val>
                                        </p:tav>
                                      </p:tavLst>
                                    </p:anim>
                                    <p:anim calcmode="lin" valueType="num">
                                      <p:cBhvr>
                                        <p:cTn id="26" dur="100" fill="hold"/>
                                        <p:tgtEl>
                                          <p:spTgt spid="57">
                                            <p:txEl>
                                              <p:pRg st="1" end="1"/>
                                            </p:txEl>
                                          </p:spTgt>
                                        </p:tgtEl>
                                        <p:attrNameLst>
                                          <p:attrName>ppt_h</p:attrName>
                                        </p:attrNameLst>
                                      </p:cBhvr>
                                      <p:tavLst>
                                        <p:tav tm="0">
                                          <p:val>
                                            <p:fltVal val="0"/>
                                          </p:val>
                                        </p:tav>
                                        <p:tav tm="100000">
                                          <p:val>
                                            <p:strVal val="#ppt_h"/>
                                          </p:val>
                                        </p:tav>
                                      </p:tavLst>
                                    </p:anim>
                                    <p:animEffect transition="in" filter="fade">
                                      <p:cBhvr>
                                        <p:cTn id="27" dur="100"/>
                                        <p:tgtEl>
                                          <p:spTgt spid="57">
                                            <p:txEl>
                                              <p:pRg st="1" end="1"/>
                                            </p:txEl>
                                          </p:spTgt>
                                        </p:tgtEl>
                                      </p:cBhvr>
                                    </p:animEffect>
                                  </p:childTnLst>
                                </p:cTn>
                              </p:par>
                            </p:childTnLst>
                          </p:cTn>
                        </p:par>
                        <p:par>
                          <p:cTn id="28" fill="hold">
                            <p:stCondLst>
                              <p:cond delay="400"/>
                            </p:stCondLst>
                            <p:childTnLst>
                              <p:par>
                                <p:cTn id="29" presetID="53" presetClass="entr" presetSubtype="16" fill="hold" grpId="0" nodeType="afterEffect">
                                  <p:stCondLst>
                                    <p:cond delay="0"/>
                                  </p:stCondLst>
                                  <p:childTnLst>
                                    <p:set>
                                      <p:cBhvr>
                                        <p:cTn id="30" dur="1" fill="hold">
                                          <p:stCondLst>
                                            <p:cond delay="0"/>
                                          </p:stCondLst>
                                        </p:cTn>
                                        <p:tgtEl>
                                          <p:spTgt spid="58">
                                            <p:txEl>
                                              <p:pRg st="0" end="0"/>
                                            </p:txEl>
                                          </p:spTgt>
                                        </p:tgtEl>
                                        <p:attrNameLst>
                                          <p:attrName>style.visibility</p:attrName>
                                        </p:attrNameLst>
                                      </p:cBhvr>
                                      <p:to>
                                        <p:strVal val="visible"/>
                                      </p:to>
                                    </p:set>
                                    <p:anim calcmode="lin" valueType="num">
                                      <p:cBhvr>
                                        <p:cTn id="31" dur="1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32" dur="1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33" dur="100"/>
                                        <p:tgtEl>
                                          <p:spTgt spid="58">
                                            <p:txEl>
                                              <p:pRg st="0" end="0"/>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77">
                                            <p:txEl>
                                              <p:pRg st="0" end="0"/>
                                            </p:txEl>
                                          </p:spTgt>
                                        </p:tgtEl>
                                        <p:attrNameLst>
                                          <p:attrName>style.visibility</p:attrName>
                                        </p:attrNameLst>
                                      </p:cBhvr>
                                      <p:to>
                                        <p:strVal val="visible"/>
                                      </p:to>
                                    </p:set>
                                    <p:anim calcmode="lin" valueType="num">
                                      <p:cBhvr>
                                        <p:cTn id="37" dur="1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38" dur="1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39" dur="100"/>
                                        <p:tgtEl>
                                          <p:spTgt spid="77">
                                            <p:txEl>
                                              <p:pRg st="0" end="0"/>
                                            </p:txEl>
                                          </p:spTgt>
                                        </p:tgtEl>
                                      </p:cBhvr>
                                    </p:animEffect>
                                  </p:childTnLst>
                                </p:cTn>
                              </p:par>
                            </p:childTnLst>
                          </p:cTn>
                        </p:par>
                        <p:par>
                          <p:cTn id="40" fill="hold">
                            <p:stCondLst>
                              <p:cond delay="600"/>
                            </p:stCondLst>
                            <p:childTnLst>
                              <p:par>
                                <p:cTn id="41" presetID="53" presetClass="entr" presetSubtype="16" fill="hold" grpId="0" nodeType="afterEffect">
                                  <p:stCondLst>
                                    <p:cond delay="0"/>
                                  </p:stCondLst>
                                  <p:childTnLst>
                                    <p:set>
                                      <p:cBhvr>
                                        <p:cTn id="42" dur="1" fill="hold">
                                          <p:stCondLst>
                                            <p:cond delay="0"/>
                                          </p:stCondLst>
                                        </p:cTn>
                                        <p:tgtEl>
                                          <p:spTgt spid="75">
                                            <p:txEl>
                                              <p:pRg st="0" end="0"/>
                                            </p:txEl>
                                          </p:spTgt>
                                        </p:tgtEl>
                                        <p:attrNameLst>
                                          <p:attrName>style.visibility</p:attrName>
                                        </p:attrNameLst>
                                      </p:cBhvr>
                                      <p:to>
                                        <p:strVal val="visible"/>
                                      </p:to>
                                    </p:set>
                                    <p:anim calcmode="lin" valueType="num">
                                      <p:cBhvr>
                                        <p:cTn id="43" dur="1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44" dur="1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45" dur="100"/>
                                        <p:tgtEl>
                                          <p:spTgt spid="75">
                                            <p:txEl>
                                              <p:pRg st="0" end="0"/>
                                            </p:txEl>
                                          </p:spTgt>
                                        </p:tgtEl>
                                      </p:cBhvr>
                                    </p:animEffect>
                                  </p:childTnLst>
                                </p:cTn>
                              </p:par>
                            </p:childTnLst>
                          </p:cTn>
                        </p:par>
                        <p:par>
                          <p:cTn id="46" fill="hold">
                            <p:stCondLst>
                              <p:cond delay="700"/>
                            </p:stCondLst>
                            <p:childTnLst>
                              <p:par>
                                <p:cTn id="47" presetID="53" presetClass="entr" presetSubtype="16" fill="hold" grpId="0" nodeType="afterEffect">
                                  <p:stCondLst>
                                    <p:cond delay="0"/>
                                  </p:stCondLst>
                                  <p:childTnLst>
                                    <p:set>
                                      <p:cBhvr>
                                        <p:cTn id="48" dur="1" fill="hold">
                                          <p:stCondLst>
                                            <p:cond delay="0"/>
                                          </p:stCondLst>
                                        </p:cTn>
                                        <p:tgtEl>
                                          <p:spTgt spid="78">
                                            <p:txEl>
                                              <p:pRg st="0" end="0"/>
                                            </p:txEl>
                                          </p:spTgt>
                                        </p:tgtEl>
                                        <p:attrNameLst>
                                          <p:attrName>style.visibility</p:attrName>
                                        </p:attrNameLst>
                                      </p:cBhvr>
                                      <p:to>
                                        <p:strVal val="visible"/>
                                      </p:to>
                                    </p:set>
                                    <p:anim calcmode="lin" valueType="num">
                                      <p:cBhvr>
                                        <p:cTn id="49" dur="1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50" dur="1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51" dur="100"/>
                                        <p:tgtEl>
                                          <p:spTgt spid="78">
                                            <p:txEl>
                                              <p:pRg st="0" end="0"/>
                                            </p:txEl>
                                          </p:spTgt>
                                        </p:tgtEl>
                                      </p:cBhvr>
                                    </p:animEffect>
                                  </p:childTnLst>
                                </p:cTn>
                              </p:par>
                            </p:childTnLst>
                          </p:cTn>
                        </p:par>
                        <p:par>
                          <p:cTn id="52" fill="hold">
                            <p:stCondLst>
                              <p:cond delay="800"/>
                            </p:stCondLst>
                            <p:childTnLst>
                              <p:par>
                                <p:cTn id="53" presetID="53" presetClass="entr" presetSubtype="16" fill="hold" grpId="0" nodeType="afterEffect">
                                  <p:stCondLst>
                                    <p:cond delay="0"/>
                                  </p:stCondLst>
                                  <p:childTnLst>
                                    <p:set>
                                      <p:cBhvr>
                                        <p:cTn id="54" dur="1" fill="hold">
                                          <p:stCondLst>
                                            <p:cond delay="0"/>
                                          </p:stCondLst>
                                        </p:cTn>
                                        <p:tgtEl>
                                          <p:spTgt spid="78">
                                            <p:txEl>
                                              <p:pRg st="1" end="1"/>
                                            </p:txEl>
                                          </p:spTgt>
                                        </p:tgtEl>
                                        <p:attrNameLst>
                                          <p:attrName>style.visibility</p:attrName>
                                        </p:attrNameLst>
                                      </p:cBhvr>
                                      <p:to>
                                        <p:strVal val="visible"/>
                                      </p:to>
                                    </p:set>
                                    <p:anim calcmode="lin" valueType="num">
                                      <p:cBhvr>
                                        <p:cTn id="55" dur="100" fill="hold"/>
                                        <p:tgtEl>
                                          <p:spTgt spid="78">
                                            <p:txEl>
                                              <p:pRg st="1" end="1"/>
                                            </p:txEl>
                                          </p:spTgt>
                                        </p:tgtEl>
                                        <p:attrNameLst>
                                          <p:attrName>ppt_w</p:attrName>
                                        </p:attrNameLst>
                                      </p:cBhvr>
                                      <p:tavLst>
                                        <p:tav tm="0">
                                          <p:val>
                                            <p:fltVal val="0"/>
                                          </p:val>
                                        </p:tav>
                                        <p:tav tm="100000">
                                          <p:val>
                                            <p:strVal val="#ppt_w"/>
                                          </p:val>
                                        </p:tav>
                                      </p:tavLst>
                                    </p:anim>
                                    <p:anim calcmode="lin" valueType="num">
                                      <p:cBhvr>
                                        <p:cTn id="56" dur="100" fill="hold"/>
                                        <p:tgtEl>
                                          <p:spTgt spid="78">
                                            <p:txEl>
                                              <p:pRg st="1" end="1"/>
                                            </p:txEl>
                                          </p:spTgt>
                                        </p:tgtEl>
                                        <p:attrNameLst>
                                          <p:attrName>ppt_h</p:attrName>
                                        </p:attrNameLst>
                                      </p:cBhvr>
                                      <p:tavLst>
                                        <p:tav tm="0">
                                          <p:val>
                                            <p:fltVal val="0"/>
                                          </p:val>
                                        </p:tav>
                                        <p:tav tm="100000">
                                          <p:val>
                                            <p:strVal val="#ppt_h"/>
                                          </p:val>
                                        </p:tav>
                                      </p:tavLst>
                                    </p:anim>
                                    <p:animEffect transition="in" filter="fade">
                                      <p:cBhvr>
                                        <p:cTn id="57" dur="100"/>
                                        <p:tgtEl>
                                          <p:spTgt spid="78">
                                            <p:txEl>
                                              <p:pRg st="1" end="1"/>
                                            </p:txEl>
                                          </p:spTgt>
                                        </p:tgtEl>
                                      </p:cBhvr>
                                    </p:animEffect>
                                  </p:childTnLst>
                                </p:cTn>
                              </p:par>
                            </p:childTnLst>
                          </p:cTn>
                        </p:par>
                        <p:par>
                          <p:cTn id="58" fill="hold">
                            <p:stCondLst>
                              <p:cond delay="900"/>
                            </p:stCondLst>
                            <p:childTnLst>
                              <p:par>
                                <p:cTn id="59" presetID="53" presetClass="entr" presetSubtype="16" fill="hold" grpId="0" nodeType="afterEffect">
                                  <p:stCondLst>
                                    <p:cond delay="0"/>
                                  </p:stCondLst>
                                  <p:childTnLst>
                                    <p:set>
                                      <p:cBhvr>
                                        <p:cTn id="60" dur="1" fill="hold">
                                          <p:stCondLst>
                                            <p:cond delay="0"/>
                                          </p:stCondLst>
                                        </p:cTn>
                                        <p:tgtEl>
                                          <p:spTgt spid="79">
                                            <p:txEl>
                                              <p:pRg st="0" end="0"/>
                                            </p:txEl>
                                          </p:spTgt>
                                        </p:tgtEl>
                                        <p:attrNameLst>
                                          <p:attrName>style.visibility</p:attrName>
                                        </p:attrNameLst>
                                      </p:cBhvr>
                                      <p:to>
                                        <p:strVal val="visible"/>
                                      </p:to>
                                    </p:set>
                                    <p:anim calcmode="lin" valueType="num">
                                      <p:cBhvr>
                                        <p:cTn id="61" dur="1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62" dur="1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63" dur="100"/>
                                        <p:tgtEl>
                                          <p:spTgt spid="79">
                                            <p:txEl>
                                              <p:pRg st="0" end="0"/>
                                            </p:txEl>
                                          </p:spTgt>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103">
                                            <p:txEl>
                                              <p:pRg st="0" end="0"/>
                                            </p:txEl>
                                          </p:spTgt>
                                        </p:tgtEl>
                                        <p:attrNameLst>
                                          <p:attrName>style.visibility</p:attrName>
                                        </p:attrNameLst>
                                      </p:cBhvr>
                                      <p:to>
                                        <p:strVal val="visible"/>
                                      </p:to>
                                    </p:set>
                                    <p:anim calcmode="lin" valueType="num">
                                      <p:cBhvr>
                                        <p:cTn id="67" dur="100" fill="hold"/>
                                        <p:tgtEl>
                                          <p:spTgt spid="103">
                                            <p:txEl>
                                              <p:pRg st="0" end="0"/>
                                            </p:txEl>
                                          </p:spTgt>
                                        </p:tgtEl>
                                        <p:attrNameLst>
                                          <p:attrName>ppt_w</p:attrName>
                                        </p:attrNameLst>
                                      </p:cBhvr>
                                      <p:tavLst>
                                        <p:tav tm="0">
                                          <p:val>
                                            <p:fltVal val="0"/>
                                          </p:val>
                                        </p:tav>
                                        <p:tav tm="100000">
                                          <p:val>
                                            <p:strVal val="#ppt_w"/>
                                          </p:val>
                                        </p:tav>
                                      </p:tavLst>
                                    </p:anim>
                                    <p:anim calcmode="lin" valueType="num">
                                      <p:cBhvr>
                                        <p:cTn id="68" dur="100" fill="hold"/>
                                        <p:tgtEl>
                                          <p:spTgt spid="103">
                                            <p:txEl>
                                              <p:pRg st="0" end="0"/>
                                            </p:txEl>
                                          </p:spTgt>
                                        </p:tgtEl>
                                        <p:attrNameLst>
                                          <p:attrName>ppt_h</p:attrName>
                                        </p:attrNameLst>
                                      </p:cBhvr>
                                      <p:tavLst>
                                        <p:tav tm="0">
                                          <p:val>
                                            <p:fltVal val="0"/>
                                          </p:val>
                                        </p:tav>
                                        <p:tav tm="100000">
                                          <p:val>
                                            <p:strVal val="#ppt_h"/>
                                          </p:val>
                                        </p:tav>
                                      </p:tavLst>
                                    </p:anim>
                                    <p:animEffect transition="in" filter="fade">
                                      <p:cBhvr>
                                        <p:cTn id="69" dur="100"/>
                                        <p:tgtEl>
                                          <p:spTgt spid="103">
                                            <p:txEl>
                                              <p:pRg st="0" end="0"/>
                                            </p:txEl>
                                          </p:spTgt>
                                        </p:tgtEl>
                                      </p:cBhvr>
                                    </p:animEffect>
                                  </p:childTnLst>
                                </p:cTn>
                              </p:par>
                            </p:childTnLst>
                          </p:cTn>
                        </p:par>
                        <p:par>
                          <p:cTn id="70" fill="hold">
                            <p:stCondLst>
                              <p:cond delay="1100"/>
                            </p:stCondLst>
                            <p:childTnLst>
                              <p:par>
                                <p:cTn id="71" presetID="53" presetClass="entr" presetSubtype="16" fill="hold" grpId="0" nodeType="afterEffect">
                                  <p:stCondLst>
                                    <p:cond delay="0"/>
                                  </p:stCondLst>
                                  <p:childTnLst>
                                    <p:set>
                                      <p:cBhvr>
                                        <p:cTn id="72" dur="1" fill="hold">
                                          <p:stCondLst>
                                            <p:cond delay="0"/>
                                          </p:stCondLst>
                                        </p:cTn>
                                        <p:tgtEl>
                                          <p:spTgt spid="102">
                                            <p:txEl>
                                              <p:pRg st="0" end="0"/>
                                            </p:txEl>
                                          </p:spTgt>
                                        </p:tgtEl>
                                        <p:attrNameLst>
                                          <p:attrName>style.visibility</p:attrName>
                                        </p:attrNameLst>
                                      </p:cBhvr>
                                      <p:to>
                                        <p:strVal val="visible"/>
                                      </p:to>
                                    </p:set>
                                    <p:anim calcmode="lin" valueType="num">
                                      <p:cBhvr>
                                        <p:cTn id="73" dur="100" fill="hold"/>
                                        <p:tgtEl>
                                          <p:spTgt spid="102">
                                            <p:txEl>
                                              <p:pRg st="0" end="0"/>
                                            </p:txEl>
                                          </p:spTgt>
                                        </p:tgtEl>
                                        <p:attrNameLst>
                                          <p:attrName>ppt_w</p:attrName>
                                        </p:attrNameLst>
                                      </p:cBhvr>
                                      <p:tavLst>
                                        <p:tav tm="0">
                                          <p:val>
                                            <p:fltVal val="0"/>
                                          </p:val>
                                        </p:tav>
                                        <p:tav tm="100000">
                                          <p:val>
                                            <p:strVal val="#ppt_w"/>
                                          </p:val>
                                        </p:tav>
                                      </p:tavLst>
                                    </p:anim>
                                    <p:anim calcmode="lin" valueType="num">
                                      <p:cBhvr>
                                        <p:cTn id="74" dur="100" fill="hold"/>
                                        <p:tgtEl>
                                          <p:spTgt spid="102">
                                            <p:txEl>
                                              <p:pRg st="0" end="0"/>
                                            </p:txEl>
                                          </p:spTgt>
                                        </p:tgtEl>
                                        <p:attrNameLst>
                                          <p:attrName>ppt_h</p:attrName>
                                        </p:attrNameLst>
                                      </p:cBhvr>
                                      <p:tavLst>
                                        <p:tav tm="0">
                                          <p:val>
                                            <p:fltVal val="0"/>
                                          </p:val>
                                        </p:tav>
                                        <p:tav tm="100000">
                                          <p:val>
                                            <p:strVal val="#ppt_h"/>
                                          </p:val>
                                        </p:tav>
                                      </p:tavLst>
                                    </p:anim>
                                    <p:animEffect transition="in" filter="fade">
                                      <p:cBhvr>
                                        <p:cTn id="75" dur="100"/>
                                        <p:tgtEl>
                                          <p:spTgt spid="102">
                                            <p:txEl>
                                              <p:pRg st="0" end="0"/>
                                            </p:txEl>
                                          </p:spTgt>
                                        </p:tgtEl>
                                      </p:cBhvr>
                                    </p:animEffect>
                                  </p:childTnLst>
                                </p:cTn>
                              </p:par>
                            </p:childTnLst>
                          </p:cTn>
                        </p:par>
                        <p:par>
                          <p:cTn id="76" fill="hold">
                            <p:stCondLst>
                              <p:cond delay="1200"/>
                            </p:stCondLst>
                            <p:childTnLst>
                              <p:par>
                                <p:cTn id="77" presetID="53" presetClass="entr" presetSubtype="16" fill="hold" grpId="0" nodeType="afterEffect">
                                  <p:stCondLst>
                                    <p:cond delay="0"/>
                                  </p:stCondLst>
                                  <p:childTnLst>
                                    <p:set>
                                      <p:cBhvr>
                                        <p:cTn id="78" dur="1" fill="hold">
                                          <p:stCondLst>
                                            <p:cond delay="0"/>
                                          </p:stCondLst>
                                        </p:cTn>
                                        <p:tgtEl>
                                          <p:spTgt spid="114">
                                            <p:txEl>
                                              <p:pRg st="0" end="0"/>
                                            </p:txEl>
                                          </p:spTgt>
                                        </p:tgtEl>
                                        <p:attrNameLst>
                                          <p:attrName>style.visibility</p:attrName>
                                        </p:attrNameLst>
                                      </p:cBhvr>
                                      <p:to>
                                        <p:strVal val="visible"/>
                                      </p:to>
                                    </p:set>
                                    <p:anim calcmode="lin" valueType="num">
                                      <p:cBhvr>
                                        <p:cTn id="79" dur="100" fill="hold"/>
                                        <p:tgtEl>
                                          <p:spTgt spid="114">
                                            <p:txEl>
                                              <p:pRg st="0" end="0"/>
                                            </p:txEl>
                                          </p:spTgt>
                                        </p:tgtEl>
                                        <p:attrNameLst>
                                          <p:attrName>ppt_w</p:attrName>
                                        </p:attrNameLst>
                                      </p:cBhvr>
                                      <p:tavLst>
                                        <p:tav tm="0">
                                          <p:val>
                                            <p:fltVal val="0"/>
                                          </p:val>
                                        </p:tav>
                                        <p:tav tm="100000">
                                          <p:val>
                                            <p:strVal val="#ppt_w"/>
                                          </p:val>
                                        </p:tav>
                                      </p:tavLst>
                                    </p:anim>
                                    <p:anim calcmode="lin" valueType="num">
                                      <p:cBhvr>
                                        <p:cTn id="80" dur="100" fill="hold"/>
                                        <p:tgtEl>
                                          <p:spTgt spid="114">
                                            <p:txEl>
                                              <p:pRg st="0" end="0"/>
                                            </p:txEl>
                                          </p:spTgt>
                                        </p:tgtEl>
                                        <p:attrNameLst>
                                          <p:attrName>ppt_h</p:attrName>
                                        </p:attrNameLst>
                                      </p:cBhvr>
                                      <p:tavLst>
                                        <p:tav tm="0">
                                          <p:val>
                                            <p:fltVal val="0"/>
                                          </p:val>
                                        </p:tav>
                                        <p:tav tm="100000">
                                          <p:val>
                                            <p:strVal val="#ppt_h"/>
                                          </p:val>
                                        </p:tav>
                                      </p:tavLst>
                                    </p:anim>
                                    <p:animEffect transition="in" filter="fade">
                                      <p:cBhvr>
                                        <p:cTn id="81" dur="100"/>
                                        <p:tgtEl>
                                          <p:spTgt spid="114">
                                            <p:txEl>
                                              <p:pRg st="0" end="0"/>
                                            </p:txEl>
                                          </p:spTgt>
                                        </p:tgtEl>
                                      </p:cBhvr>
                                    </p:animEffect>
                                  </p:childTnLst>
                                </p:cTn>
                              </p:par>
                            </p:childTnLst>
                          </p:cTn>
                        </p:par>
                        <p:par>
                          <p:cTn id="82" fill="hold">
                            <p:stCondLst>
                              <p:cond delay="1300"/>
                            </p:stCondLst>
                            <p:childTnLst>
                              <p:par>
                                <p:cTn id="83" presetID="53" presetClass="entr" presetSubtype="16" fill="hold" grpId="0" nodeType="afterEffect">
                                  <p:stCondLst>
                                    <p:cond delay="0"/>
                                  </p:stCondLst>
                                  <p:childTnLst>
                                    <p:set>
                                      <p:cBhvr>
                                        <p:cTn id="84" dur="1" fill="hold">
                                          <p:stCondLst>
                                            <p:cond delay="0"/>
                                          </p:stCondLst>
                                        </p:cTn>
                                        <p:tgtEl>
                                          <p:spTgt spid="114">
                                            <p:txEl>
                                              <p:pRg st="1" end="1"/>
                                            </p:txEl>
                                          </p:spTgt>
                                        </p:tgtEl>
                                        <p:attrNameLst>
                                          <p:attrName>style.visibility</p:attrName>
                                        </p:attrNameLst>
                                      </p:cBhvr>
                                      <p:to>
                                        <p:strVal val="visible"/>
                                      </p:to>
                                    </p:set>
                                    <p:anim calcmode="lin" valueType="num">
                                      <p:cBhvr>
                                        <p:cTn id="85" dur="100" fill="hold"/>
                                        <p:tgtEl>
                                          <p:spTgt spid="114">
                                            <p:txEl>
                                              <p:pRg st="1" end="1"/>
                                            </p:txEl>
                                          </p:spTgt>
                                        </p:tgtEl>
                                        <p:attrNameLst>
                                          <p:attrName>ppt_w</p:attrName>
                                        </p:attrNameLst>
                                      </p:cBhvr>
                                      <p:tavLst>
                                        <p:tav tm="0">
                                          <p:val>
                                            <p:fltVal val="0"/>
                                          </p:val>
                                        </p:tav>
                                        <p:tav tm="100000">
                                          <p:val>
                                            <p:strVal val="#ppt_w"/>
                                          </p:val>
                                        </p:tav>
                                      </p:tavLst>
                                    </p:anim>
                                    <p:anim calcmode="lin" valueType="num">
                                      <p:cBhvr>
                                        <p:cTn id="86" dur="100" fill="hold"/>
                                        <p:tgtEl>
                                          <p:spTgt spid="114">
                                            <p:txEl>
                                              <p:pRg st="1" end="1"/>
                                            </p:txEl>
                                          </p:spTgt>
                                        </p:tgtEl>
                                        <p:attrNameLst>
                                          <p:attrName>ppt_h</p:attrName>
                                        </p:attrNameLst>
                                      </p:cBhvr>
                                      <p:tavLst>
                                        <p:tav tm="0">
                                          <p:val>
                                            <p:fltVal val="0"/>
                                          </p:val>
                                        </p:tav>
                                        <p:tav tm="100000">
                                          <p:val>
                                            <p:strVal val="#ppt_h"/>
                                          </p:val>
                                        </p:tav>
                                      </p:tavLst>
                                    </p:anim>
                                    <p:animEffect transition="in" filter="fade">
                                      <p:cBhvr>
                                        <p:cTn id="87" dur="100"/>
                                        <p:tgtEl>
                                          <p:spTgt spid="114">
                                            <p:txEl>
                                              <p:pRg st="1" end="1"/>
                                            </p:txEl>
                                          </p:spTgt>
                                        </p:tgtEl>
                                      </p:cBhvr>
                                    </p:animEffect>
                                  </p:childTnLst>
                                </p:cTn>
                              </p:par>
                            </p:childTnLst>
                          </p:cTn>
                        </p:par>
                        <p:par>
                          <p:cTn id="88" fill="hold">
                            <p:stCondLst>
                              <p:cond delay="1400"/>
                            </p:stCondLst>
                            <p:childTnLst>
                              <p:par>
                                <p:cTn id="89" presetID="53" presetClass="entr" presetSubtype="16" fill="hold" grpId="0" nodeType="afterEffect">
                                  <p:stCondLst>
                                    <p:cond delay="0"/>
                                  </p:stCondLst>
                                  <p:childTnLst>
                                    <p:set>
                                      <p:cBhvr>
                                        <p:cTn id="90" dur="1" fill="hold">
                                          <p:stCondLst>
                                            <p:cond delay="0"/>
                                          </p:stCondLst>
                                        </p:cTn>
                                        <p:tgtEl>
                                          <p:spTgt spid="115">
                                            <p:txEl>
                                              <p:pRg st="0" end="0"/>
                                            </p:txEl>
                                          </p:spTgt>
                                        </p:tgtEl>
                                        <p:attrNameLst>
                                          <p:attrName>style.visibility</p:attrName>
                                        </p:attrNameLst>
                                      </p:cBhvr>
                                      <p:to>
                                        <p:strVal val="visible"/>
                                      </p:to>
                                    </p:set>
                                    <p:anim calcmode="lin" valueType="num">
                                      <p:cBhvr>
                                        <p:cTn id="91" dur="1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92" dur="1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3" dur="1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100" fill="hold"/>
                        <p:tgtEl>
                          <p:spTgt spid="52"/>
                        </p:tgtEl>
                        <p:attrNameLst>
                          <p:attrName>ppt_w</p:attrName>
                        </p:attrNameLst>
                      </p:cBhvr>
                      <p:tavLst>
                        <p:tav tm="0">
                          <p:val>
                            <p:fltVal val="0"/>
                          </p:val>
                        </p:tav>
                        <p:tav tm="100000">
                          <p:val>
                            <p:strVal val="#ppt_w"/>
                          </p:val>
                        </p:tav>
                      </p:tavLst>
                    </p:anim>
                    <p:anim calcmode="lin" valueType="num">
                      <p:cBhvr>
                        <p:cTn dur="100" fill="hold"/>
                        <p:tgtEl>
                          <p:spTgt spid="52"/>
                        </p:tgtEl>
                        <p:attrNameLst>
                          <p:attrName>ppt_h</p:attrName>
                        </p:attrNameLst>
                      </p:cBhvr>
                      <p:tavLst>
                        <p:tav tm="0">
                          <p:val>
                            <p:fltVal val="0"/>
                          </p:val>
                        </p:tav>
                        <p:tav tm="100000">
                          <p:val>
                            <p:strVal val="#ppt_h"/>
                          </p:val>
                        </p:tav>
                      </p:tavLst>
                    </p:anim>
                    <p:animEffect transition="in" filter="fade">
                      <p:cBhvr>
                        <p:cTn dur="100"/>
                        <p:tgtEl>
                          <p:spTgt spid="52"/>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100" fill="hold"/>
                        <p:tgtEl>
                          <p:spTgt spid="56"/>
                        </p:tgtEl>
                        <p:attrNameLst>
                          <p:attrName>ppt_w</p:attrName>
                        </p:attrNameLst>
                      </p:cBhvr>
                      <p:tavLst>
                        <p:tav tm="0">
                          <p:val>
                            <p:fltVal val="0"/>
                          </p:val>
                        </p:tav>
                        <p:tav tm="100000">
                          <p:val>
                            <p:strVal val="#ppt_w"/>
                          </p:val>
                        </p:tav>
                      </p:tavLst>
                    </p:anim>
                    <p:anim calcmode="lin" valueType="num">
                      <p:cBhvr>
                        <p:cTn dur="100" fill="hold"/>
                        <p:tgtEl>
                          <p:spTgt spid="56"/>
                        </p:tgtEl>
                        <p:attrNameLst>
                          <p:attrName>ppt_h</p:attrName>
                        </p:attrNameLst>
                      </p:cBhvr>
                      <p:tavLst>
                        <p:tav tm="0">
                          <p:val>
                            <p:fltVal val="0"/>
                          </p:val>
                        </p:tav>
                        <p:tav tm="100000">
                          <p:val>
                            <p:strVal val="#ppt_h"/>
                          </p:val>
                        </p:tav>
                      </p:tavLst>
                    </p:anim>
                    <p:animEffect transition="in" filter="fade">
                      <p:cBhvr>
                        <p:cTn dur="1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100" fill="hold"/>
                        <p:tgtEl>
                          <p:spTgt spid="57"/>
                        </p:tgtEl>
                        <p:attrNameLst>
                          <p:attrName>ppt_w</p:attrName>
                        </p:attrNameLst>
                      </p:cBhvr>
                      <p:tavLst>
                        <p:tav tm="0">
                          <p:val>
                            <p:fltVal val="0"/>
                          </p:val>
                        </p:tav>
                        <p:tav tm="100000">
                          <p:val>
                            <p:strVal val="#ppt_w"/>
                          </p:val>
                        </p:tav>
                      </p:tavLst>
                    </p:anim>
                    <p:anim calcmode="lin" valueType="num">
                      <p:cBhvr>
                        <p:cTn dur="100" fill="hold"/>
                        <p:tgtEl>
                          <p:spTgt spid="57"/>
                        </p:tgtEl>
                        <p:attrNameLst>
                          <p:attrName>ppt_h</p:attrName>
                        </p:attrNameLst>
                      </p:cBhvr>
                      <p:tavLst>
                        <p:tav tm="0">
                          <p:val>
                            <p:fltVal val="0"/>
                          </p:val>
                        </p:tav>
                        <p:tav tm="100000">
                          <p:val>
                            <p:strVal val="#ppt_h"/>
                          </p:val>
                        </p:tav>
                      </p:tavLst>
                    </p:anim>
                    <p:animEffect transition="in" filter="fade">
                      <p:cBhvr>
                        <p:cTn dur="1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100" fill="hold"/>
                        <p:tgtEl>
                          <p:spTgt spid="58"/>
                        </p:tgtEl>
                        <p:attrNameLst>
                          <p:attrName>ppt_w</p:attrName>
                        </p:attrNameLst>
                      </p:cBhvr>
                      <p:tavLst>
                        <p:tav tm="0">
                          <p:val>
                            <p:fltVal val="0"/>
                          </p:val>
                        </p:tav>
                        <p:tav tm="100000">
                          <p:val>
                            <p:strVal val="#ppt_w"/>
                          </p:val>
                        </p:tav>
                      </p:tavLst>
                    </p:anim>
                    <p:anim calcmode="lin" valueType="num">
                      <p:cBhvr>
                        <p:cTn dur="100" fill="hold"/>
                        <p:tgtEl>
                          <p:spTgt spid="58"/>
                        </p:tgtEl>
                        <p:attrNameLst>
                          <p:attrName>ppt_h</p:attrName>
                        </p:attrNameLst>
                      </p:cBhvr>
                      <p:tavLst>
                        <p:tav tm="0">
                          <p:val>
                            <p:fltVal val="0"/>
                          </p:val>
                        </p:tav>
                        <p:tav tm="100000">
                          <p:val>
                            <p:strVal val="#ppt_h"/>
                          </p:val>
                        </p:tav>
                      </p:tavLst>
                    </p:anim>
                    <p:animEffect transition="in" filter="fade">
                      <p:cBhvr>
                        <p:cTn dur="100"/>
                        <p:tgtEl>
                          <p:spTgt spid="58"/>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100" fill="hold"/>
                        <p:tgtEl>
                          <p:spTgt spid="75"/>
                        </p:tgtEl>
                        <p:attrNameLst>
                          <p:attrName>ppt_w</p:attrName>
                        </p:attrNameLst>
                      </p:cBhvr>
                      <p:tavLst>
                        <p:tav tm="0">
                          <p:val>
                            <p:fltVal val="0"/>
                          </p:val>
                        </p:tav>
                        <p:tav tm="100000">
                          <p:val>
                            <p:strVal val="#ppt_w"/>
                          </p:val>
                        </p:tav>
                      </p:tavLst>
                    </p:anim>
                    <p:anim calcmode="lin" valueType="num">
                      <p:cBhvr>
                        <p:cTn dur="100" fill="hold"/>
                        <p:tgtEl>
                          <p:spTgt spid="75"/>
                        </p:tgtEl>
                        <p:attrNameLst>
                          <p:attrName>ppt_h</p:attrName>
                        </p:attrNameLst>
                      </p:cBhvr>
                      <p:tavLst>
                        <p:tav tm="0">
                          <p:val>
                            <p:fltVal val="0"/>
                          </p:val>
                        </p:tav>
                        <p:tav tm="100000">
                          <p:val>
                            <p:strVal val="#ppt_h"/>
                          </p:val>
                        </p:tav>
                      </p:tavLst>
                    </p:anim>
                    <p:animEffect transition="in" filter="fade">
                      <p:cBhvr>
                        <p:cTn dur="100"/>
                        <p:tgtEl>
                          <p:spTgt spid="75"/>
                        </p:tgtEl>
                      </p:cBhvr>
                    </p:animEffect>
                  </p:childTnLst>
                </p:cTn>
              </p:par>
            </p:tnLst>
          </p:tmpl>
        </p:tmplLst>
      </p:bldP>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100" fill="hold"/>
                        <p:tgtEl>
                          <p:spTgt spid="77"/>
                        </p:tgtEl>
                        <p:attrNameLst>
                          <p:attrName>ppt_w</p:attrName>
                        </p:attrNameLst>
                      </p:cBhvr>
                      <p:tavLst>
                        <p:tav tm="0">
                          <p:val>
                            <p:fltVal val="0"/>
                          </p:val>
                        </p:tav>
                        <p:tav tm="100000">
                          <p:val>
                            <p:strVal val="#ppt_w"/>
                          </p:val>
                        </p:tav>
                      </p:tavLst>
                    </p:anim>
                    <p:anim calcmode="lin" valueType="num">
                      <p:cBhvr>
                        <p:cTn dur="100" fill="hold"/>
                        <p:tgtEl>
                          <p:spTgt spid="77"/>
                        </p:tgtEl>
                        <p:attrNameLst>
                          <p:attrName>ppt_h</p:attrName>
                        </p:attrNameLst>
                      </p:cBhvr>
                      <p:tavLst>
                        <p:tav tm="0">
                          <p:val>
                            <p:fltVal val="0"/>
                          </p:val>
                        </p:tav>
                        <p:tav tm="100000">
                          <p:val>
                            <p:strVal val="#ppt_h"/>
                          </p:val>
                        </p:tav>
                      </p:tavLst>
                    </p:anim>
                    <p:animEffect transition="in" filter="fade">
                      <p:cBhvr>
                        <p:cTn dur="100"/>
                        <p:tgtEl>
                          <p:spTgt spid="77"/>
                        </p:tgtEl>
                      </p:cBhvr>
                    </p:animEffect>
                  </p:childTnLst>
                </p:cTn>
              </p:par>
            </p:tnLst>
          </p:tmpl>
        </p:tmplLst>
      </p:bldP>
      <p:bldP spid="78" grpId="0" build="p">
        <p:tmplLst>
          <p:tmpl lvl="1">
            <p:tnLst>
              <p:par>
                <p:cTn presetID="53" presetClass="entr" presetSubtype="16"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p:cTn dur="100" fill="hold"/>
                        <p:tgtEl>
                          <p:spTgt spid="78"/>
                        </p:tgtEl>
                        <p:attrNameLst>
                          <p:attrName>ppt_w</p:attrName>
                        </p:attrNameLst>
                      </p:cBhvr>
                      <p:tavLst>
                        <p:tav tm="0">
                          <p:val>
                            <p:fltVal val="0"/>
                          </p:val>
                        </p:tav>
                        <p:tav tm="100000">
                          <p:val>
                            <p:strVal val="#ppt_w"/>
                          </p:val>
                        </p:tav>
                      </p:tavLst>
                    </p:anim>
                    <p:anim calcmode="lin" valueType="num">
                      <p:cBhvr>
                        <p:cTn dur="100" fill="hold"/>
                        <p:tgtEl>
                          <p:spTgt spid="78"/>
                        </p:tgtEl>
                        <p:attrNameLst>
                          <p:attrName>ppt_h</p:attrName>
                        </p:attrNameLst>
                      </p:cBhvr>
                      <p:tavLst>
                        <p:tav tm="0">
                          <p:val>
                            <p:fltVal val="0"/>
                          </p:val>
                        </p:tav>
                        <p:tav tm="100000">
                          <p:val>
                            <p:strVal val="#ppt_h"/>
                          </p:val>
                        </p:tav>
                      </p:tavLst>
                    </p:anim>
                    <p:animEffect transition="in" filter="fade">
                      <p:cBhvr>
                        <p:cTn dur="100"/>
                        <p:tgtEl>
                          <p:spTgt spid="78"/>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100" fill="hold"/>
                        <p:tgtEl>
                          <p:spTgt spid="79"/>
                        </p:tgtEl>
                        <p:attrNameLst>
                          <p:attrName>ppt_w</p:attrName>
                        </p:attrNameLst>
                      </p:cBhvr>
                      <p:tavLst>
                        <p:tav tm="0">
                          <p:val>
                            <p:fltVal val="0"/>
                          </p:val>
                        </p:tav>
                        <p:tav tm="100000">
                          <p:val>
                            <p:strVal val="#ppt_w"/>
                          </p:val>
                        </p:tav>
                      </p:tavLst>
                    </p:anim>
                    <p:anim calcmode="lin" valueType="num">
                      <p:cBhvr>
                        <p:cTn dur="100" fill="hold"/>
                        <p:tgtEl>
                          <p:spTgt spid="79"/>
                        </p:tgtEl>
                        <p:attrNameLst>
                          <p:attrName>ppt_h</p:attrName>
                        </p:attrNameLst>
                      </p:cBhvr>
                      <p:tavLst>
                        <p:tav tm="0">
                          <p:val>
                            <p:fltVal val="0"/>
                          </p:val>
                        </p:tav>
                        <p:tav tm="100000">
                          <p:val>
                            <p:strVal val="#ppt_h"/>
                          </p:val>
                        </p:tav>
                      </p:tavLst>
                    </p:anim>
                    <p:animEffect transition="in" filter="fade">
                      <p:cBhvr>
                        <p:cTn dur="100"/>
                        <p:tgtEl>
                          <p:spTgt spid="79"/>
                        </p:tgtEl>
                      </p:cBhvr>
                    </p:animEffect>
                  </p:childTnLst>
                </p:cTn>
              </p:par>
            </p:tnLst>
          </p:tmpl>
        </p:tmplLst>
      </p:bldP>
      <p:bldP spid="102" grpId="0" build="p">
        <p:tmplLst>
          <p:tmpl lvl="1">
            <p:tnLst>
              <p:par>
                <p:cTn presetID="53" presetClass="entr" presetSubtype="16" fill="hold" nodeType="afterEffect">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p:cTn dur="100" fill="hold"/>
                        <p:tgtEl>
                          <p:spTgt spid="102"/>
                        </p:tgtEl>
                        <p:attrNameLst>
                          <p:attrName>ppt_w</p:attrName>
                        </p:attrNameLst>
                      </p:cBhvr>
                      <p:tavLst>
                        <p:tav tm="0">
                          <p:val>
                            <p:fltVal val="0"/>
                          </p:val>
                        </p:tav>
                        <p:tav tm="100000">
                          <p:val>
                            <p:strVal val="#ppt_w"/>
                          </p:val>
                        </p:tav>
                      </p:tavLst>
                    </p:anim>
                    <p:anim calcmode="lin" valueType="num">
                      <p:cBhvr>
                        <p:cTn dur="100" fill="hold"/>
                        <p:tgtEl>
                          <p:spTgt spid="102"/>
                        </p:tgtEl>
                        <p:attrNameLst>
                          <p:attrName>ppt_h</p:attrName>
                        </p:attrNameLst>
                      </p:cBhvr>
                      <p:tavLst>
                        <p:tav tm="0">
                          <p:val>
                            <p:fltVal val="0"/>
                          </p:val>
                        </p:tav>
                        <p:tav tm="100000">
                          <p:val>
                            <p:strVal val="#ppt_h"/>
                          </p:val>
                        </p:tav>
                      </p:tavLst>
                    </p:anim>
                    <p:animEffect transition="in" filter="fade">
                      <p:cBhvr>
                        <p:cTn dur="100"/>
                        <p:tgtEl>
                          <p:spTgt spid="102"/>
                        </p:tgtEl>
                      </p:cBhvr>
                    </p:animEffect>
                  </p:childTnLst>
                </p:cTn>
              </p:par>
            </p:tnLst>
          </p:tmpl>
        </p:tmplLst>
      </p:bldP>
      <p:bldP spid="103" grpId="0" build="p">
        <p:tmplLst>
          <p:tmpl lvl="1">
            <p:tnLst>
              <p:par>
                <p:cTn presetID="53" presetClass="entr" presetSubtype="16"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p:cTn dur="100" fill="hold"/>
                        <p:tgtEl>
                          <p:spTgt spid="103"/>
                        </p:tgtEl>
                        <p:attrNameLst>
                          <p:attrName>ppt_w</p:attrName>
                        </p:attrNameLst>
                      </p:cBhvr>
                      <p:tavLst>
                        <p:tav tm="0">
                          <p:val>
                            <p:fltVal val="0"/>
                          </p:val>
                        </p:tav>
                        <p:tav tm="100000">
                          <p:val>
                            <p:strVal val="#ppt_w"/>
                          </p:val>
                        </p:tav>
                      </p:tavLst>
                    </p:anim>
                    <p:anim calcmode="lin" valueType="num">
                      <p:cBhvr>
                        <p:cTn dur="100" fill="hold"/>
                        <p:tgtEl>
                          <p:spTgt spid="103"/>
                        </p:tgtEl>
                        <p:attrNameLst>
                          <p:attrName>ppt_h</p:attrName>
                        </p:attrNameLst>
                      </p:cBhvr>
                      <p:tavLst>
                        <p:tav tm="0">
                          <p:val>
                            <p:fltVal val="0"/>
                          </p:val>
                        </p:tav>
                        <p:tav tm="100000">
                          <p:val>
                            <p:strVal val="#ppt_h"/>
                          </p:val>
                        </p:tav>
                      </p:tavLst>
                    </p:anim>
                    <p:animEffect transition="in" filter="fade">
                      <p:cBhvr>
                        <p:cTn dur="100"/>
                        <p:tgtEl>
                          <p:spTgt spid="103"/>
                        </p:tgtEl>
                      </p:cBhvr>
                    </p:animEffect>
                  </p:childTnLst>
                </p:cTn>
              </p:par>
            </p:tnLst>
          </p:tmpl>
        </p:tmplLst>
      </p:bldP>
      <p:bldP spid="114" grpId="0" build="p">
        <p:tmplLst>
          <p:tmpl lvl="1">
            <p:tnLst>
              <p:par>
                <p:cTn presetID="53" presetClass="entr" presetSubtype="16"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p:cTn dur="100" fill="hold"/>
                        <p:tgtEl>
                          <p:spTgt spid="114"/>
                        </p:tgtEl>
                        <p:attrNameLst>
                          <p:attrName>ppt_w</p:attrName>
                        </p:attrNameLst>
                      </p:cBhvr>
                      <p:tavLst>
                        <p:tav tm="0">
                          <p:val>
                            <p:fltVal val="0"/>
                          </p:val>
                        </p:tav>
                        <p:tav tm="100000">
                          <p:val>
                            <p:strVal val="#ppt_w"/>
                          </p:val>
                        </p:tav>
                      </p:tavLst>
                    </p:anim>
                    <p:anim calcmode="lin" valueType="num">
                      <p:cBhvr>
                        <p:cTn dur="100" fill="hold"/>
                        <p:tgtEl>
                          <p:spTgt spid="114"/>
                        </p:tgtEl>
                        <p:attrNameLst>
                          <p:attrName>ppt_h</p:attrName>
                        </p:attrNameLst>
                      </p:cBhvr>
                      <p:tavLst>
                        <p:tav tm="0">
                          <p:val>
                            <p:fltVal val="0"/>
                          </p:val>
                        </p:tav>
                        <p:tav tm="100000">
                          <p:val>
                            <p:strVal val="#ppt_h"/>
                          </p:val>
                        </p:tav>
                      </p:tavLst>
                    </p:anim>
                    <p:animEffect transition="in" filter="fade">
                      <p:cBhvr>
                        <p:cTn dur="100"/>
                        <p:tgtEl>
                          <p:spTgt spid="114"/>
                        </p:tgtEl>
                      </p:cBhvr>
                    </p:animEffect>
                  </p:childTnLst>
                </p:cTn>
              </p:par>
            </p:tnLst>
          </p:tmpl>
        </p:tmplLst>
      </p:bldP>
      <p:bldP spid="115" grpId="0" build="p">
        <p:tmplLst>
          <p:tmpl lvl="1">
            <p:tnLst>
              <p:par>
                <p:cTn presetID="53" presetClass="entr" presetSubtype="16"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p:cTn dur="100" fill="hold"/>
                        <p:tgtEl>
                          <p:spTgt spid="115"/>
                        </p:tgtEl>
                        <p:attrNameLst>
                          <p:attrName>ppt_w</p:attrName>
                        </p:attrNameLst>
                      </p:cBhvr>
                      <p:tavLst>
                        <p:tav tm="0">
                          <p:val>
                            <p:fltVal val="0"/>
                          </p:val>
                        </p:tav>
                        <p:tav tm="100000">
                          <p:val>
                            <p:strVal val="#ppt_w"/>
                          </p:val>
                        </p:tav>
                      </p:tavLst>
                    </p:anim>
                    <p:anim calcmode="lin" valueType="num">
                      <p:cBhvr>
                        <p:cTn dur="100" fill="hold"/>
                        <p:tgtEl>
                          <p:spTgt spid="115"/>
                        </p:tgtEl>
                        <p:attrNameLst>
                          <p:attrName>ppt_h</p:attrName>
                        </p:attrNameLst>
                      </p:cBhvr>
                      <p:tavLst>
                        <p:tav tm="0">
                          <p:val>
                            <p:fltVal val="0"/>
                          </p:val>
                        </p:tav>
                        <p:tav tm="100000">
                          <p:val>
                            <p:strVal val="#ppt_h"/>
                          </p:val>
                        </p:tav>
                      </p:tavLst>
                    </p:anim>
                    <p:animEffect transition="in" filter="fade">
                      <p:cBhvr>
                        <p:cTn dur="100"/>
                        <p:tgtEl>
                          <p:spTgt spid="1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Top-Slide_Tuko">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957085" cy="6847180"/>
          </a:xfrm>
          <a:prstGeom prst="rect">
            <a:avLst/>
          </a:prstGeom>
        </p:spPr>
      </p:pic>
      <p:sp>
        <p:nvSpPr>
          <p:cNvPr id="5" name="Прямоугольник 4"/>
          <p:cNvSpPr/>
          <p:nvPr userDrawn="1"/>
        </p:nvSpPr>
        <p:spPr>
          <a:xfrm>
            <a:off x="7399866" y="0"/>
            <a:ext cx="47921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7" name="Title 1"/>
          <p:cNvSpPr>
            <a:spLocks noGrp="1"/>
          </p:cNvSpPr>
          <p:nvPr>
            <p:ph type="ctrTitle" hasCustomPrompt="1"/>
          </p:nvPr>
        </p:nvSpPr>
        <p:spPr>
          <a:xfrm>
            <a:off x="7857067" y="728172"/>
            <a:ext cx="3999971" cy="1701800"/>
          </a:xfrm>
        </p:spPr>
        <p:txBody>
          <a:bodyPr vert="horz" lIns="91440" tIns="0" rIns="91440" bIns="0" rtlCol="0" anchor="t">
            <a:noAutofit/>
          </a:bodyPr>
          <a:lstStyle>
            <a:lvl1pPr>
              <a:defRPr lang="en-US" sz="2800" b="0" cap="none" baseline="0" dirty="0">
                <a:solidFill>
                  <a:schemeClr val="bg1"/>
                </a:solidFill>
                <a:latin typeface="+mj-lt"/>
              </a:defRPr>
            </a:lvl1pPr>
          </a:lstStyle>
          <a:p>
            <a:pPr lvl="0" defTabSz="1219170">
              <a:lnSpc>
                <a:spcPct val="75000"/>
              </a:lnSpc>
            </a:pPr>
            <a:r>
              <a:rPr lang="en-GB" noProof="0" dirty="0" smtClean="0"/>
              <a:t>Click to edit Master title style</a:t>
            </a:r>
            <a:endParaRPr lang="en-GB" noProof="0" dirty="0"/>
          </a:p>
        </p:txBody>
      </p:sp>
      <p:sp>
        <p:nvSpPr>
          <p:cNvPr id="8" name="Subtitle 2"/>
          <p:cNvSpPr>
            <a:spLocks noGrp="1"/>
          </p:cNvSpPr>
          <p:nvPr>
            <p:ph type="subTitle" idx="1" hasCustomPrompt="1"/>
          </p:nvPr>
        </p:nvSpPr>
        <p:spPr>
          <a:xfrm>
            <a:off x="7852517" y="2633133"/>
            <a:ext cx="3984941" cy="3734589"/>
          </a:xfrm>
        </p:spPr>
        <p:txBody>
          <a:bodyPr vert="horz" lIns="91440" tIns="45720" rIns="91440" bIns="45720" rtlCol="0">
            <a:noAutofit/>
          </a:bodyPr>
          <a:lstStyle>
            <a:lvl1pPr marL="228600" indent="-228600">
              <a:buNone/>
              <a:defRPr lang="en-GB" sz="1800" cap="none" baseline="0" noProof="0" dirty="0">
                <a:solidFill>
                  <a:schemeClr val="bg1"/>
                </a:solidFill>
                <a:latin typeface="+mn-lt"/>
              </a:defRPr>
            </a:lvl1pPr>
          </a:lstStyle>
          <a:p>
            <a:pPr marL="0" lvl="0" indent="0" defTabSz="1219170">
              <a:spcBef>
                <a:spcPts val="800"/>
              </a:spcBef>
            </a:pPr>
            <a:r>
              <a:rPr lang="en-GB" noProof="0" dirty="0" smtClean="0"/>
              <a:t>click to edit Master subtitle style</a:t>
            </a:r>
            <a:endParaRPr lang="en-GB" noProof="0" dirty="0"/>
          </a:p>
        </p:txBody>
      </p:sp>
    </p:spTree>
    <p:extLst>
      <p:ext uri="{BB962C8B-B14F-4D97-AF65-F5344CB8AC3E}">
        <p14:creationId xmlns:p14="http://schemas.microsoft.com/office/powerpoint/2010/main" val="182239078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31800" y="6526213"/>
            <a:ext cx="7681384" cy="215900"/>
          </a:xfrm>
          <a:prstGeom prst="rect">
            <a:avLst/>
          </a:prstGeom>
          <a:noFill/>
          <a:ln w="9525">
            <a:noFill/>
            <a:miter lim="800000"/>
            <a:headEnd/>
            <a:tailEnd/>
          </a:ln>
        </p:spPr>
        <p:txBody>
          <a:bodyPr>
            <a:spAutoFit/>
          </a:bodyPr>
          <a:lstStyle>
            <a:lvl1pPr eaLnBrk="0" hangingPunct="0">
              <a:defRPr sz="1300">
                <a:solidFill>
                  <a:srgbClr val="FFFFFF"/>
                </a:solidFill>
                <a:latin typeface="Verdana" pitchFamily="34" charset="0"/>
                <a:ea typeface="MS PGothic" pitchFamily="34" charset="-128"/>
              </a:defRPr>
            </a:lvl1pPr>
            <a:lvl2pPr marL="742950" indent="-285750" eaLnBrk="0" hangingPunct="0">
              <a:defRPr sz="1300">
                <a:solidFill>
                  <a:srgbClr val="FFFFFF"/>
                </a:solidFill>
                <a:latin typeface="Verdana" pitchFamily="34" charset="0"/>
                <a:ea typeface="MS PGothic" pitchFamily="34" charset="-128"/>
              </a:defRPr>
            </a:lvl2pPr>
            <a:lvl3pPr marL="1143000" indent="-228600" eaLnBrk="0" hangingPunct="0">
              <a:defRPr sz="1300">
                <a:solidFill>
                  <a:srgbClr val="FFFFFF"/>
                </a:solidFill>
                <a:latin typeface="Verdana" pitchFamily="34" charset="0"/>
                <a:ea typeface="MS PGothic" pitchFamily="34" charset="-128"/>
              </a:defRPr>
            </a:lvl3pPr>
            <a:lvl4pPr marL="1600200" indent="-228600" eaLnBrk="0" hangingPunct="0">
              <a:defRPr sz="1300">
                <a:solidFill>
                  <a:srgbClr val="FFFFFF"/>
                </a:solidFill>
                <a:latin typeface="Verdana" pitchFamily="34" charset="0"/>
                <a:ea typeface="MS PGothic" pitchFamily="34" charset="-128"/>
              </a:defRPr>
            </a:lvl4pPr>
            <a:lvl5pPr marL="2057400" indent="-228600" eaLnBrk="0" hangingPunct="0">
              <a:defRPr sz="1300">
                <a:solidFill>
                  <a:srgbClr val="FFFFFF"/>
                </a:solidFill>
                <a:latin typeface="Verdana"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Verdana"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Verdana"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Verdana"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Verdana" pitchFamily="34" charset="0"/>
                <a:ea typeface="MS PGothic" pitchFamily="34" charset="-128"/>
              </a:defRPr>
            </a:lvl9pPr>
          </a:lstStyle>
          <a:p>
            <a:pPr eaLnBrk="1" fontAlgn="base" hangingPunct="1">
              <a:spcBef>
                <a:spcPct val="0"/>
              </a:spcBef>
              <a:spcAft>
                <a:spcPct val="0"/>
              </a:spcAft>
            </a:pPr>
            <a:r>
              <a:rPr lang="en-US" sz="800" dirty="0" smtClean="0">
                <a:solidFill>
                  <a:srgbClr val="7F7F7F"/>
                </a:solidFill>
                <a:latin typeface="Arial" pitchFamily="34" charset="0"/>
                <a:cs typeface="Arial" pitchFamily="34" charset="0"/>
              </a:rPr>
              <a:t>© Brand Integrated Consulting. Copyrighted Material – Do not distribute without permission.</a:t>
            </a:r>
          </a:p>
        </p:txBody>
      </p:sp>
    </p:spTree>
    <p:extLst>
      <p:ext uri="{BB962C8B-B14F-4D97-AF65-F5344CB8AC3E}">
        <p14:creationId xmlns:p14="http://schemas.microsoft.com/office/powerpoint/2010/main" val="256793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24"/>
            <a:ext cx="12190136" cy="6856951"/>
          </a:xfrm>
          <a:prstGeom prst="rect">
            <a:avLst/>
          </a:prstGeom>
        </p:spPr>
      </p:pic>
      <p:sp>
        <p:nvSpPr>
          <p:cNvPr id="2" name="Title 1"/>
          <p:cNvSpPr>
            <a:spLocks noGrp="1"/>
          </p:cNvSpPr>
          <p:nvPr>
            <p:ph type="title" hasCustomPrompt="1"/>
          </p:nvPr>
        </p:nvSpPr>
        <p:spPr>
          <a:xfrm>
            <a:off x="2396117" y="1853639"/>
            <a:ext cx="7397902" cy="1287494"/>
          </a:xfrm>
        </p:spPr>
        <p:txBody>
          <a:bodyPr vert="horz" lIns="91440" tIns="0" rIns="91440" bIns="0" rtlCol="0" anchor="b">
            <a:noAutofit/>
          </a:bodyPr>
          <a:lstStyle>
            <a:lvl1pPr algn="ctr">
              <a:lnSpc>
                <a:spcPct val="100000"/>
              </a:lnSpc>
              <a:defRPr lang="en-GB" sz="4400" b="1" noProof="0" dirty="0">
                <a:solidFill>
                  <a:schemeClr val="bg1"/>
                </a:solidFill>
              </a:defRPr>
            </a:lvl1pPr>
          </a:lstStyle>
          <a:p>
            <a:pPr lvl="0" defTabSz="1219170">
              <a:lnSpc>
                <a:spcPct val="75000"/>
              </a:lnSpc>
            </a:pPr>
            <a:r>
              <a:rPr lang="en-GB" noProof="0" dirty="0" smtClean="0"/>
              <a:t>Click to edit Master title style</a:t>
            </a:r>
            <a:endParaRPr lang="en-GB" noProof="0" dirty="0"/>
          </a:p>
        </p:txBody>
      </p:sp>
      <p:sp>
        <p:nvSpPr>
          <p:cNvPr id="7" name="Прямоугольник 6"/>
          <p:cNvSpPr/>
          <p:nvPr userDrawn="1"/>
        </p:nvSpPr>
        <p:spPr>
          <a:xfrm>
            <a:off x="5360283" y="3335866"/>
            <a:ext cx="1469571" cy="6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schemeClr val="bg1"/>
              </a:solidFill>
            </a:endParaRPr>
          </a:p>
        </p:txBody>
      </p:sp>
    </p:spTree>
    <p:extLst>
      <p:ext uri="{BB962C8B-B14F-4D97-AF65-F5344CB8AC3E}">
        <p14:creationId xmlns:p14="http://schemas.microsoft.com/office/powerpoint/2010/main" val="4233227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and_text_or_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3" name="Content Placeholder 2"/>
          <p:cNvSpPr>
            <a:spLocks noGrp="1"/>
          </p:cNvSpPr>
          <p:nvPr>
            <p:ph idx="1" hasCustomPrompt="1"/>
          </p:nvPr>
        </p:nvSpPr>
        <p:spPr>
          <a:xfrm>
            <a:off x="609600" y="1857602"/>
            <a:ext cx="10972800" cy="4402981"/>
          </a:xfrm>
        </p:spPr>
        <p:txBody>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10"/>
          </p:nvPr>
        </p:nvSpPr>
        <p:spPr/>
        <p:txBody>
          <a:bodyPr/>
          <a:lstStyle/>
          <a:p>
            <a:fld id="{5F078FDF-4AF7-473C-876A-90C1AEED0D72}" type="datetime1">
              <a:rPr lang="en-GB" noProof="0" smtClean="0"/>
              <a:t>07/10/2017</a:t>
            </a:fld>
            <a:endParaRPr lang="en-GB" noProof="0" dirty="0"/>
          </a:p>
        </p:txBody>
      </p:sp>
      <p:sp>
        <p:nvSpPr>
          <p:cNvPr id="5" name="Footer Placeholder 4"/>
          <p:cNvSpPr>
            <a:spLocks noGrp="1"/>
          </p:cNvSpPr>
          <p:nvPr>
            <p:ph type="ftr" sz="quarter" idx="11"/>
          </p:nvPr>
        </p:nvSpPr>
        <p:spPr/>
        <p:txBody>
          <a:bodyPr/>
          <a:lstStyle/>
          <a:p>
            <a:pPr defTabSz="1219170"/>
            <a:endParaRPr lang="en-GB" dirty="0"/>
          </a:p>
        </p:txBody>
      </p:sp>
      <p:sp>
        <p:nvSpPr>
          <p:cNvPr id="6" name="Slide Number Placeholder 5"/>
          <p:cNvSpPr>
            <a:spLocks noGrp="1"/>
          </p:cNvSpPr>
          <p:nvPr>
            <p:ph type="sldNum" sz="quarter" idx="12"/>
          </p:nvPr>
        </p:nvSpPr>
        <p:spPr/>
        <p:txBody>
          <a:bodyPr/>
          <a:lstStyle/>
          <a:p>
            <a:fld id="{31A00ADA-D62E-4212-A178-0B08E780CE62}" type="slidenum">
              <a:rPr lang="en-GB" noProof="0" smtClean="0"/>
              <a:t>‹#›</a:t>
            </a:fld>
            <a:endParaRPr lang="en-GB" noProof="0" dirty="0"/>
          </a:p>
        </p:txBody>
      </p:sp>
      <p:sp>
        <p:nvSpPr>
          <p:cNvPr id="8"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
        <p:nvSpPr>
          <p:cNvPr id="9"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9940706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objects_or_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38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Content Placeholder 3"/>
          <p:cNvSpPr>
            <a:spLocks noGrp="1"/>
          </p:cNvSpPr>
          <p:nvPr>
            <p:ph sz="half" idx="2" hasCustomPrompt="1"/>
          </p:nvPr>
        </p:nvSpPr>
        <p:spPr>
          <a:xfrm>
            <a:off x="6667496" y="1855353"/>
            <a:ext cx="4926017" cy="4428215"/>
          </a:xfrm>
        </p:spPr>
        <p:txBody>
          <a:bodyPr/>
          <a:lstStyle>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5" name="Date Placeholder 4"/>
          <p:cNvSpPr>
            <a:spLocks noGrp="1"/>
          </p:cNvSpPr>
          <p:nvPr>
            <p:ph type="dt" sz="half" idx="10"/>
          </p:nvPr>
        </p:nvSpPr>
        <p:spPr/>
        <p:txBody>
          <a:bodyPr/>
          <a:lstStyle/>
          <a:p>
            <a:fld id="{5CB68C2D-042F-4C44-9158-40DFA9261797}" type="datetime1">
              <a:rPr lang="en-GB" smtClean="0"/>
              <a:t>07/10/2017</a:t>
            </a:fld>
            <a:endParaRPr lang="en-GB" dirty="0"/>
          </a:p>
        </p:txBody>
      </p:sp>
      <p:sp>
        <p:nvSpPr>
          <p:cNvPr id="7" name="Slide Number Placeholder 6"/>
          <p:cNvSpPr>
            <a:spLocks noGrp="1"/>
          </p:cNvSpPr>
          <p:nvPr>
            <p:ph type="sldNum" sz="quarter" idx="12"/>
          </p:nvPr>
        </p:nvSpPr>
        <p:spPr/>
        <p:txBody>
          <a:bodyPr/>
          <a:lstStyle/>
          <a:p>
            <a:fld id="{31A00ADA-D62E-4212-A178-0B08E780CE62}" type="slidenum">
              <a:rPr lang="en-GB" smtClean="0"/>
              <a:t>‹#›</a:t>
            </a:fld>
            <a:endParaRPr lang="en-GB" dirty="0"/>
          </a:p>
        </p:txBody>
      </p:sp>
      <p:sp>
        <p:nvSpPr>
          <p:cNvPr id="11" name="Footer Placeholder 4"/>
          <p:cNvSpPr>
            <a:spLocks noGrp="1"/>
          </p:cNvSpPr>
          <p:nvPr>
            <p:ph type="ftr" sz="quarter" idx="11"/>
          </p:nvPr>
        </p:nvSpPr>
        <p:spPr>
          <a:xfrm>
            <a:off x="517575" y="6485308"/>
            <a:ext cx="2259491" cy="365125"/>
          </a:xfrm>
        </p:spPr>
        <p:txBody>
          <a:bodyPr/>
          <a:lstStyle/>
          <a:p>
            <a:pPr defTabSz="1219170"/>
            <a:endParaRPr lang="en-GB" dirty="0"/>
          </a:p>
        </p:txBody>
      </p:sp>
      <p:sp>
        <p:nvSpPr>
          <p:cNvPr id="13" name="Равнобедренный треугольник 15"/>
          <p:cNvSpPr/>
          <p:nvPr userDrawn="1"/>
        </p:nvSpPr>
        <p:spPr>
          <a:xfrm rot="5400000">
            <a:off x="-159806" y="490658"/>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4" name="Title 1"/>
          <p:cNvSpPr>
            <a:spLocks noGrp="1"/>
          </p:cNvSpPr>
          <p:nvPr>
            <p:ph type="title" hasCustomPrompt="1"/>
          </p:nvPr>
        </p:nvSpPr>
        <p:spPr>
          <a:xfrm>
            <a:off x="609600" y="437847"/>
            <a:ext cx="10972800" cy="484717"/>
          </a:xfrm>
        </p:spPr>
        <p:txBody>
          <a:bodyPr anchor="ctr"/>
          <a:lstStyle/>
          <a:p>
            <a:r>
              <a:rPr lang="en-US" dirty="0" smtClean="0"/>
              <a:t>HEADER</a:t>
            </a:r>
            <a:endParaRPr lang="en-GB" noProof="0" dirty="0"/>
          </a:p>
        </p:txBody>
      </p:sp>
      <p:sp>
        <p:nvSpPr>
          <p:cNvPr id="15" name="Текст 13"/>
          <p:cNvSpPr>
            <a:spLocks noGrp="1"/>
          </p:cNvSpPr>
          <p:nvPr>
            <p:ph type="body" sz="quarter" idx="13" hasCustomPrompt="1"/>
          </p:nvPr>
        </p:nvSpPr>
        <p:spPr>
          <a:xfrm>
            <a:off x="609600" y="1000654"/>
            <a:ext cx="10972800" cy="330200"/>
          </a:xfrm>
        </p:spPr>
        <p:txBody>
          <a:bodyPr>
            <a:noAutofit/>
          </a:bodyPr>
          <a:lstStyle>
            <a:lvl1pPr>
              <a:defRPr sz="2400" b="1"/>
            </a:lvl1pPr>
          </a:lstStyle>
          <a:p>
            <a:pPr lvl="0"/>
            <a:r>
              <a:rPr lang="en-US" dirty="0" smtClean="0"/>
              <a:t>title</a:t>
            </a:r>
            <a:endParaRPr lang="ru-RU" dirty="0"/>
          </a:p>
        </p:txBody>
      </p:sp>
    </p:spTree>
    <p:extLst>
      <p:ext uri="{BB962C8B-B14F-4D97-AF65-F5344CB8AC3E}">
        <p14:creationId xmlns:p14="http://schemas.microsoft.com/office/powerpoint/2010/main" val="240985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9683"/>
            <a:ext cx="10972800" cy="541867"/>
          </a:xfrm>
          <a:prstGeom prst="rect">
            <a:avLst/>
          </a:prstGeom>
        </p:spPr>
        <p:txBody>
          <a:bodyPr vert="horz" lIns="91440" tIns="0" rIns="91440" bIns="0" rtlCol="0" anchor="ctr">
            <a:noAutofit/>
          </a:bodyPr>
          <a:lstStyle/>
          <a:p>
            <a:pPr lvl="0" defTabSz="1219170">
              <a:lnSpc>
                <a:spcPct val="75000"/>
              </a:lnSpc>
            </a:pPr>
            <a:r>
              <a:rPr lang="en-US" dirty="0" smtClean="0"/>
              <a:t>HEADER</a:t>
            </a:r>
            <a:endParaRPr lang="en-GB" noProof="0" dirty="0"/>
          </a:p>
        </p:txBody>
      </p:sp>
      <p:sp>
        <p:nvSpPr>
          <p:cNvPr id="3" name="Text Placeholder 2"/>
          <p:cNvSpPr>
            <a:spLocks noGrp="1"/>
          </p:cNvSpPr>
          <p:nvPr>
            <p:ph type="body" idx="1"/>
          </p:nvPr>
        </p:nvSpPr>
        <p:spPr>
          <a:xfrm>
            <a:off x="609600" y="1855353"/>
            <a:ext cx="10972800" cy="4402981"/>
          </a:xfrm>
          <a:prstGeom prst="rect">
            <a:avLst/>
          </a:prstGeom>
        </p:spPr>
        <p:txBody>
          <a:bodyPr vert="horz" lIns="91440" tIns="45720" rIns="91440" bIns="45720" rtlCol="0">
            <a:normAutofit/>
          </a:bodyPr>
          <a:lstStyle/>
          <a:p>
            <a:pPr lvl="0"/>
            <a:r>
              <a:rPr lang="en-US" noProof="0" dirty="0" smtClean="0"/>
              <a:t>Template text</a:t>
            </a:r>
            <a:endParaRPr lang="ru-RU" noProof="0" dirty="0" smtClean="0"/>
          </a:p>
          <a:p>
            <a:pPr lvl="1"/>
            <a:r>
              <a:rPr lang="en-US" noProof="0" dirty="0" smtClean="0"/>
              <a:t>second</a:t>
            </a:r>
            <a:endParaRPr lang="ru-RU" noProof="0" dirty="0" smtClean="0"/>
          </a:p>
          <a:p>
            <a:pPr lvl="2"/>
            <a:r>
              <a:rPr lang="en-US" noProof="0" dirty="0" smtClean="0"/>
              <a:t>third</a:t>
            </a:r>
            <a:endParaRPr lang="ru-RU" noProof="0" dirty="0" smtClean="0"/>
          </a:p>
          <a:p>
            <a:pPr lvl="3"/>
            <a:r>
              <a:rPr lang="en-US" noProof="0" dirty="0" smtClean="0"/>
              <a:t>Fourth level</a:t>
            </a:r>
            <a:endParaRPr lang="ru-RU" noProof="0" dirty="0" smtClean="0"/>
          </a:p>
          <a:p>
            <a:pPr lvl="4"/>
            <a:r>
              <a:rPr lang="en-US" noProof="0" dirty="0" smtClean="0"/>
              <a:t>Fifth level</a:t>
            </a:r>
            <a:endParaRPr lang="en-GB" noProof="0" dirty="0"/>
          </a:p>
        </p:txBody>
      </p:sp>
      <p:sp>
        <p:nvSpPr>
          <p:cNvPr id="4" name="Date Placeholder 3"/>
          <p:cNvSpPr>
            <a:spLocks noGrp="1"/>
          </p:cNvSpPr>
          <p:nvPr>
            <p:ph type="dt" sz="half" idx="2"/>
          </p:nvPr>
        </p:nvSpPr>
        <p:spPr>
          <a:xfrm>
            <a:off x="4863402" y="6491696"/>
            <a:ext cx="1098604" cy="365125"/>
          </a:xfrm>
          <a:prstGeom prst="rect">
            <a:avLst/>
          </a:prstGeom>
        </p:spPr>
        <p:txBody>
          <a:bodyPr vert="horz" lIns="91440" tIns="45720" rIns="91440" bIns="45720" rtlCol="0" anchor="ctr">
            <a:noAutofit/>
          </a:bodyPr>
          <a:lstStyle>
            <a:lvl1pPr>
              <a:defRPr lang="en-US" sz="1100" smtClean="0">
                <a:solidFill>
                  <a:schemeClr val="tx1">
                    <a:tint val="75000"/>
                  </a:schemeClr>
                </a:solidFill>
                <a:latin typeface="Helvetica Neue" panose="02000503000000020004" pitchFamily="2"/>
              </a:defRPr>
            </a:lvl1pPr>
          </a:lstStyle>
          <a:p>
            <a:pPr defTabSz="1219170"/>
            <a:fld id="{ACF2D78F-42E0-4AED-B861-031123EC1609}" type="datetime1">
              <a:rPr lang="en-GB" smtClean="0"/>
              <a:t>07/10/2017</a:t>
            </a:fld>
            <a:endParaRPr lang="en-GB" dirty="0"/>
          </a:p>
        </p:txBody>
      </p:sp>
      <p:sp>
        <p:nvSpPr>
          <p:cNvPr id="5" name="Footer Placeholder 4"/>
          <p:cNvSpPr>
            <a:spLocks noGrp="1"/>
          </p:cNvSpPr>
          <p:nvPr>
            <p:ph type="ftr" sz="quarter" idx="3"/>
          </p:nvPr>
        </p:nvSpPr>
        <p:spPr>
          <a:xfrm>
            <a:off x="517575" y="6485308"/>
            <a:ext cx="2471157" cy="365125"/>
          </a:xfrm>
          <a:prstGeom prst="rect">
            <a:avLst/>
          </a:prstGeom>
        </p:spPr>
        <p:txBody>
          <a:bodyPr vert="horz" lIns="91440" tIns="45720" rIns="91440" bIns="45720" rtlCol="0" anchor="ctr">
            <a:noAutofit/>
          </a:bodyPr>
          <a:lstStyle>
            <a:lvl1pPr>
              <a:defRPr lang="en-US" sz="1100" b="1">
                <a:solidFill>
                  <a:schemeClr val="tx1">
                    <a:lumMod val="60000"/>
                    <a:lumOff val="40000"/>
                  </a:schemeClr>
                </a:solidFill>
                <a:latin typeface="Century Gothic" panose="020B0502020202020204" pitchFamily="34" charset="0"/>
              </a:defRPr>
            </a:lvl1pPr>
          </a:lstStyle>
          <a:p>
            <a:pPr defTabSz="1219170"/>
            <a:endParaRPr lang="en-GB" dirty="0"/>
          </a:p>
        </p:txBody>
      </p:sp>
      <p:sp>
        <p:nvSpPr>
          <p:cNvPr id="6" name="Slide Number Placeholder 5"/>
          <p:cNvSpPr>
            <a:spLocks noGrp="1"/>
          </p:cNvSpPr>
          <p:nvPr>
            <p:ph type="sldNum" sz="quarter" idx="4"/>
          </p:nvPr>
        </p:nvSpPr>
        <p:spPr>
          <a:xfrm>
            <a:off x="5988000" y="6574824"/>
            <a:ext cx="216000" cy="216000"/>
          </a:xfrm>
          <a:prstGeom prst="ellipse">
            <a:avLst/>
          </a:prstGeom>
          <a:solidFill>
            <a:schemeClr val="bg1"/>
          </a:solidFill>
        </p:spPr>
        <p:txBody>
          <a:bodyPr vert="horz" wrap="none" lIns="91440" tIns="45720" rIns="91440" bIns="45720" rtlCol="0" anchor="ctr">
            <a:noAutofit/>
          </a:bodyPr>
          <a:lstStyle>
            <a:lvl1pPr algn="ctr">
              <a:defRPr lang="en-US" sz="800" smtClean="0">
                <a:solidFill>
                  <a:schemeClr val="accent2"/>
                </a:solidFill>
              </a:defRPr>
            </a:lvl1pPr>
          </a:lstStyle>
          <a:p>
            <a:pPr defTabSz="1219170"/>
            <a:fld id="{A223CCBA-219B-49CE-AF45-9F3E7FB0E141}" type="slidenum">
              <a:rPr lang="en-GB" smtClean="0"/>
              <a:pPr defTabSz="1219170"/>
              <a:t>‹#›</a:t>
            </a:fld>
            <a:endParaRPr lang="en-GB" dirty="0"/>
          </a:p>
        </p:txBody>
      </p:sp>
      <p:pic>
        <p:nvPicPr>
          <p:cNvPr id="8" name="Picture 7" descr="Slides Master 2.jpg"/>
          <p:cNvPicPr>
            <a:picLocks noChangeAspect="1"/>
          </p:cNvPicPr>
          <p:nvPr userDrawn="1"/>
        </p:nvPicPr>
        <p:blipFill>
          <a:blip r:embed="rId6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8679771"/>
      </p:ext>
    </p:extLst>
  </p:cSld>
  <p:clrMap bg1="lt1" tx1="dk1" bg2="lt2" tx2="dk2" accent1="accent1" accent2="accent2" accent3="accent3" accent4="accent4" accent5="accent5" accent6="accent6" hlink="hlink" folHlink="folHlink"/>
  <p:sldLayoutIdLst>
    <p:sldLayoutId id="2147483702" r:id="rId1"/>
    <p:sldLayoutId id="2147483676" r:id="rId2"/>
    <p:sldLayoutId id="2147483708" r:id="rId3"/>
    <p:sldLayoutId id="2147483709" r:id="rId4"/>
    <p:sldLayoutId id="2147483710" r:id="rId5"/>
    <p:sldLayoutId id="2147483714" r:id="rId6"/>
    <p:sldLayoutId id="2147483651" r:id="rId7"/>
    <p:sldLayoutId id="2147483650" r:id="rId8"/>
    <p:sldLayoutId id="2147483717" r:id="rId9"/>
    <p:sldLayoutId id="2147483726" r:id="rId10"/>
    <p:sldLayoutId id="2147483727" r:id="rId11"/>
    <p:sldLayoutId id="2147483728" r:id="rId12"/>
    <p:sldLayoutId id="2147483729" r:id="rId13"/>
    <p:sldLayoutId id="2147483732" r:id="rId14"/>
    <p:sldLayoutId id="2147483711" r:id="rId15"/>
    <p:sldLayoutId id="2147483696" r:id="rId16"/>
    <p:sldLayoutId id="2147483695" r:id="rId17"/>
    <p:sldLayoutId id="2147483716" r:id="rId18"/>
    <p:sldLayoutId id="2147483722" r:id="rId19"/>
    <p:sldLayoutId id="2147483723" r:id="rId20"/>
    <p:sldLayoutId id="2147483724" r:id="rId21"/>
    <p:sldLayoutId id="2147483725" r:id="rId22"/>
    <p:sldLayoutId id="2147483731" r:id="rId23"/>
    <p:sldLayoutId id="2147483712" r:id="rId24"/>
    <p:sldLayoutId id="2147483697" r:id="rId25"/>
    <p:sldLayoutId id="2147483700" r:id="rId26"/>
    <p:sldLayoutId id="2147483715" r:id="rId27"/>
    <p:sldLayoutId id="2147483718" r:id="rId28"/>
    <p:sldLayoutId id="2147483719" r:id="rId29"/>
    <p:sldLayoutId id="2147483720" r:id="rId30"/>
    <p:sldLayoutId id="2147483721" r:id="rId31"/>
    <p:sldLayoutId id="2147483682" r:id="rId32"/>
    <p:sldLayoutId id="2147483713" r:id="rId33"/>
    <p:sldLayoutId id="2147483698" r:id="rId34"/>
    <p:sldLayoutId id="2147483701" r:id="rId35"/>
    <p:sldLayoutId id="2147483652" r:id="rId36"/>
    <p:sldLayoutId id="2147483674" r:id="rId37"/>
    <p:sldLayoutId id="2147483675" r:id="rId38"/>
    <p:sldLayoutId id="2147483670" r:id="rId39"/>
    <p:sldLayoutId id="2147483656" r:id="rId40"/>
    <p:sldLayoutId id="2147483730" r:id="rId41"/>
    <p:sldLayoutId id="2147483653" r:id="rId42"/>
    <p:sldLayoutId id="2147483673" r:id="rId43"/>
    <p:sldLayoutId id="2147483680" r:id="rId44"/>
    <p:sldLayoutId id="2147483664" r:id="rId45"/>
    <p:sldLayoutId id="2147483661" r:id="rId46"/>
    <p:sldLayoutId id="2147483692" r:id="rId47"/>
    <p:sldLayoutId id="2147483693" r:id="rId48"/>
    <p:sldLayoutId id="2147483678" r:id="rId49"/>
    <p:sldLayoutId id="2147483662" r:id="rId50"/>
    <p:sldLayoutId id="2147483663" r:id="rId51"/>
    <p:sldLayoutId id="2147483665" r:id="rId52"/>
    <p:sldLayoutId id="2147483681" r:id="rId53"/>
    <p:sldLayoutId id="2147483704" r:id="rId54"/>
    <p:sldLayoutId id="2147483703" r:id="rId55"/>
    <p:sldLayoutId id="2147483694" r:id="rId56"/>
    <p:sldLayoutId id="2147483706" r:id="rId57"/>
    <p:sldLayoutId id="2147483705" r:id="rId58"/>
    <p:sldLayoutId id="2147483707" r:id="rId59"/>
    <p:sldLayoutId id="2147483733" r:id="rId60"/>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en-US" sz="1500" b="1" kern="1200" cap="none" baseline="0">
          <a:solidFill>
            <a:schemeClr val="tx1">
              <a:lumMod val="65000"/>
              <a:lumOff val="3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800"/>
        </a:spcAft>
        <a:buFont typeface="Arial" panose="020B0604020202020204" pitchFamily="34" charset="0"/>
        <a:buNone/>
        <a:defRPr sz="1600" kern="1200">
          <a:solidFill>
            <a:schemeClr val="tx1"/>
          </a:solidFill>
          <a:latin typeface="+mn-lt"/>
          <a:ea typeface="+mn-ea"/>
          <a:cs typeface="+mn-cs"/>
        </a:defRPr>
      </a:lvl1pPr>
      <a:lvl2pPr marL="231775" indent="-228600" algn="l" defTabSz="914400" rtl="0" eaLnBrk="1" latinLnBrk="0" hangingPunct="1">
        <a:lnSpc>
          <a:spcPct val="90000"/>
        </a:lnSpc>
        <a:spcBef>
          <a:spcPts val="400"/>
        </a:spcBef>
        <a:spcAft>
          <a:spcPts val="400"/>
        </a:spcAft>
        <a:buClr>
          <a:srgbClr val="C00000"/>
        </a:buClr>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400"/>
        </a:spcBef>
        <a:spcAft>
          <a:spcPts val="4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1200"/>
        </a:spcBef>
        <a:spcAft>
          <a:spcPts val="400"/>
        </a:spcAft>
        <a:buFont typeface="Arial" panose="020B0604020202020204" pitchFamily="34" charset="0"/>
        <a:buNone/>
        <a:defRPr sz="1600" kern="1200">
          <a:solidFill>
            <a:srgbClr val="C00000"/>
          </a:solidFill>
          <a:latin typeface="+mn-lt"/>
          <a:ea typeface="+mn-ea"/>
          <a:cs typeface="+mn-cs"/>
        </a:defRPr>
      </a:lvl4pPr>
      <a:lvl5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lnSpc>
          <a:spcPct val="90000"/>
        </a:lnSpc>
        <a:spcBef>
          <a:spcPts val="800"/>
        </a:spcBef>
        <a:spcAft>
          <a:spcPts val="400"/>
        </a:spcAft>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800"/>
        </a:spcBef>
        <a:spcAft>
          <a:spcPts val="400"/>
        </a:spcAft>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800"/>
        </a:spcBef>
        <a:spcAft>
          <a:spcPts val="400"/>
        </a:spcAft>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800"/>
        </a:spcBef>
        <a:spcAft>
          <a:spcPts val="400"/>
        </a:spcAft>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34" userDrawn="1">
          <p15:clr>
            <a:srgbClr val="F26B43"/>
          </p15:clr>
        </p15:guide>
        <p15:guide id="2" pos="3840" userDrawn="1">
          <p15:clr>
            <a:srgbClr val="F26B43"/>
          </p15:clr>
        </p15:guide>
        <p15:guide id="3" pos="461" userDrawn="1">
          <p15:clr>
            <a:srgbClr val="F26B43"/>
          </p15:clr>
        </p15:guide>
        <p15:guide id="4" pos="7469" userDrawn="1">
          <p15:clr>
            <a:srgbClr val="F26B43"/>
          </p15:clr>
        </p15:guide>
        <p15:guide id="5" orient="horz" pos="1165" userDrawn="1">
          <p15:clr>
            <a:srgbClr val="F26B43"/>
          </p15:clr>
        </p15:guide>
        <p15:guide id="6" orient="horz" pos="3952" userDrawn="1">
          <p15:clr>
            <a:srgbClr val="F26B43"/>
          </p15:clr>
        </p15:guide>
        <p15:guide id="7"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https://www.youtube.com/embed/DT8KOKKY474" TargetMode="External"/><Relationship Id="rId1" Type="http://schemas.openxmlformats.org/officeDocument/2006/relationships/video" Target="NULL" TargetMode="External"/><Relationship Id="rId6" Type="http://schemas.openxmlformats.org/officeDocument/2006/relationships/image" Target="../media/image44.jpeg"/><Relationship Id="rId5" Type="http://schemas.openxmlformats.org/officeDocument/2006/relationships/hyperlink" Target="https://www.youtube.com/watch?v=S0Ei6WQkjUY" TargetMode="External"/><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hyperlink" Target="https://scontent-waw1-1.xx.fbcdn.net/t39.2365-6/14106601_1650139435299917_1423908768_n.pdf" TargetMode="External"/><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blog.hubspot.com/marketing/facebook-audience-insights-guide#sm.00017wbn7h1dn6cvywf9rm915r6qx" TargetMode="External"/><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s Master 2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464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852517" y="815721"/>
            <a:ext cx="3999971" cy="1701800"/>
          </a:xfrm>
        </p:spPr>
        <p:txBody>
          <a:bodyPr/>
          <a:lstStyle/>
          <a:p>
            <a:r>
              <a:rPr lang="en-US" dirty="0" smtClean="0"/>
              <a:t>Objectives of the Master Class </a:t>
            </a:r>
            <a:endParaRPr lang="ru-RU" dirty="0"/>
          </a:p>
        </p:txBody>
      </p:sp>
      <p:sp>
        <p:nvSpPr>
          <p:cNvPr id="7" name="Subtitle 6"/>
          <p:cNvSpPr>
            <a:spLocks noGrp="1"/>
          </p:cNvSpPr>
          <p:nvPr>
            <p:ph type="subTitle" idx="1"/>
          </p:nvPr>
        </p:nvSpPr>
        <p:spPr>
          <a:xfrm>
            <a:off x="7765888" y="2189787"/>
            <a:ext cx="4173228" cy="4114031"/>
          </a:xfrm>
        </p:spPr>
        <p:txBody>
          <a:bodyPr/>
          <a:lstStyle/>
          <a:p>
            <a:pPr marL="342900" lvl="0" indent="-342900">
              <a:buFont typeface="+mj-lt"/>
              <a:buAutoNum type="arabicPeriod"/>
            </a:pPr>
            <a:r>
              <a:rPr lang="en-GB" sz="2400" dirty="0" smtClean="0"/>
              <a:t>Defining a </a:t>
            </a:r>
            <a:r>
              <a:rPr lang="en-GB" sz="2400" dirty="0"/>
              <a:t>digital brand/marketing </a:t>
            </a:r>
            <a:r>
              <a:rPr lang="en-GB" sz="2400" dirty="0" smtClean="0"/>
              <a:t>strategy</a:t>
            </a:r>
            <a:endParaRPr lang="en-GB" sz="2400" dirty="0"/>
          </a:p>
          <a:p>
            <a:pPr marL="342900" lvl="0" indent="-342900">
              <a:buFont typeface="+mj-lt"/>
              <a:buAutoNum type="arabicPeriod"/>
            </a:pPr>
            <a:r>
              <a:rPr lang="en-GB" sz="2400" dirty="0"/>
              <a:t>How </a:t>
            </a:r>
            <a:r>
              <a:rPr lang="en-GB" sz="2400" dirty="0" smtClean="0"/>
              <a:t>to know </a:t>
            </a:r>
            <a:r>
              <a:rPr lang="en-GB" sz="2400" dirty="0"/>
              <a:t>that digital marketing is right for your </a:t>
            </a:r>
            <a:r>
              <a:rPr lang="en-GB" sz="2400" dirty="0" smtClean="0"/>
              <a:t>business</a:t>
            </a:r>
            <a:endParaRPr lang="en-GB" sz="2400" dirty="0"/>
          </a:p>
          <a:p>
            <a:pPr marL="342900" lvl="0" indent="-342900">
              <a:buFont typeface="+mj-lt"/>
              <a:buAutoNum type="arabicPeriod"/>
            </a:pPr>
            <a:r>
              <a:rPr lang="en-GB" sz="2400" dirty="0" smtClean="0"/>
              <a:t>Understanding your market and “online” customers</a:t>
            </a:r>
            <a:endParaRPr lang="en-GB" sz="2400" dirty="0"/>
          </a:p>
        </p:txBody>
      </p:sp>
      <p:pic>
        <p:nvPicPr>
          <p:cNvPr id="4"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29" y="2458"/>
            <a:ext cx="7634515" cy="6858000"/>
          </a:xfrm>
          <a:prstGeom prst="rect">
            <a:avLst/>
          </a:prstGeom>
        </p:spPr>
      </p:pic>
    </p:spTree>
    <p:extLst>
      <p:ext uri="{BB962C8B-B14F-4D97-AF65-F5344CB8AC3E}">
        <p14:creationId xmlns:p14="http://schemas.microsoft.com/office/powerpoint/2010/main" val="208336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half" idx="2"/>
          </p:nvPr>
        </p:nvSpPr>
        <p:spPr>
          <a:xfrm>
            <a:off x="152399" y="1855353"/>
            <a:ext cx="4281055" cy="4060533"/>
          </a:xfrm>
        </p:spPr>
        <p:txBody>
          <a:bodyPr>
            <a:noAutofit/>
          </a:bodyPr>
          <a:lstStyle/>
          <a:p>
            <a:pPr>
              <a:spcBef>
                <a:spcPts val="600"/>
              </a:spcBef>
              <a:spcAft>
                <a:spcPts val="0"/>
              </a:spcAft>
            </a:pPr>
            <a:r>
              <a:rPr lang="en-US" sz="1950" dirty="0"/>
              <a:t>D</a:t>
            </a:r>
            <a:r>
              <a:rPr lang="en-US" sz="1950" dirty="0" smtClean="0"/>
              <a:t>igital </a:t>
            </a:r>
            <a:r>
              <a:rPr lang="en-US" sz="1950" dirty="0"/>
              <a:t>marketing is </a:t>
            </a:r>
            <a:r>
              <a:rPr lang="en-US" sz="1950" b="1" dirty="0" smtClean="0">
                <a:solidFill>
                  <a:srgbClr val="FDBE4D"/>
                </a:solidFill>
              </a:rPr>
              <a:t>the</a:t>
            </a:r>
            <a:r>
              <a:rPr lang="en-US" sz="1950" dirty="0" smtClean="0">
                <a:solidFill>
                  <a:srgbClr val="FDBE4D"/>
                </a:solidFill>
              </a:rPr>
              <a:t> </a:t>
            </a:r>
            <a:r>
              <a:rPr lang="en-US" sz="1950" b="1" dirty="0">
                <a:solidFill>
                  <a:srgbClr val="FDBE4D"/>
                </a:solidFill>
              </a:rPr>
              <a:t>promotion of products or brands </a:t>
            </a:r>
            <a:endParaRPr lang="en-US" sz="1950" b="1" dirty="0" smtClean="0">
              <a:solidFill>
                <a:srgbClr val="FDBE4D"/>
              </a:solidFill>
            </a:endParaRPr>
          </a:p>
          <a:p>
            <a:pPr>
              <a:spcBef>
                <a:spcPts val="0"/>
              </a:spcBef>
              <a:spcAft>
                <a:spcPts val="0"/>
              </a:spcAft>
            </a:pPr>
            <a:r>
              <a:rPr lang="en-US" sz="1950" dirty="0" smtClean="0"/>
              <a:t>via </a:t>
            </a:r>
            <a:r>
              <a:rPr lang="en-US" sz="1950" dirty="0"/>
              <a:t>one or more forms of </a:t>
            </a:r>
            <a:r>
              <a:rPr lang="en-US" sz="1950" dirty="0" smtClean="0"/>
              <a:t>internet </a:t>
            </a:r>
            <a:r>
              <a:rPr lang="en-US" sz="1950" dirty="0"/>
              <a:t>media. </a:t>
            </a:r>
            <a:endParaRPr lang="en-US" sz="1950" dirty="0" smtClean="0"/>
          </a:p>
          <a:p>
            <a:pPr>
              <a:spcBef>
                <a:spcPts val="600"/>
              </a:spcBef>
              <a:spcAft>
                <a:spcPts val="0"/>
              </a:spcAft>
            </a:pPr>
            <a:r>
              <a:rPr lang="en-US" sz="1950" dirty="0" smtClean="0"/>
              <a:t>Digital </a:t>
            </a:r>
            <a:r>
              <a:rPr lang="en-US" sz="1950" dirty="0"/>
              <a:t>marketing differs from traditional marketing in that it involves the use of channels and methods that enable an organization </a:t>
            </a:r>
            <a:endParaRPr lang="en-US" sz="1950" dirty="0" smtClean="0"/>
          </a:p>
          <a:p>
            <a:pPr>
              <a:spcBef>
                <a:spcPts val="600"/>
              </a:spcBef>
              <a:spcAft>
                <a:spcPts val="0"/>
              </a:spcAft>
            </a:pPr>
            <a:r>
              <a:rPr lang="en-US" sz="1950" b="1" dirty="0" smtClean="0">
                <a:solidFill>
                  <a:srgbClr val="FDBE4D"/>
                </a:solidFill>
              </a:rPr>
              <a:t>to </a:t>
            </a:r>
            <a:r>
              <a:rPr lang="en-US" sz="1950" b="1" dirty="0">
                <a:solidFill>
                  <a:srgbClr val="FDBE4D"/>
                </a:solidFill>
              </a:rPr>
              <a:t>analyze marketing campaigns</a:t>
            </a:r>
            <a:r>
              <a:rPr lang="en-US" sz="1950" dirty="0">
                <a:solidFill>
                  <a:srgbClr val="FDBE4D"/>
                </a:solidFill>
              </a:rPr>
              <a:t> </a:t>
            </a:r>
            <a:r>
              <a:rPr lang="en-US" sz="1950" dirty="0" smtClean="0"/>
              <a:t>and </a:t>
            </a:r>
            <a:r>
              <a:rPr lang="en-US" sz="1950" dirty="0"/>
              <a:t>understand what is working and what isn’t – </a:t>
            </a:r>
            <a:r>
              <a:rPr lang="en-US" sz="1950" dirty="0" smtClean="0"/>
              <a:t>typically</a:t>
            </a:r>
          </a:p>
          <a:p>
            <a:pPr>
              <a:spcBef>
                <a:spcPts val="600"/>
              </a:spcBef>
              <a:spcAft>
                <a:spcPts val="0"/>
              </a:spcAft>
            </a:pPr>
            <a:r>
              <a:rPr lang="en-US" sz="1950" b="1" dirty="0" smtClean="0">
                <a:solidFill>
                  <a:srgbClr val="FDBE4D"/>
                </a:solidFill>
              </a:rPr>
              <a:t>in </a:t>
            </a:r>
            <a:r>
              <a:rPr lang="en-US" sz="1950" b="1" dirty="0">
                <a:solidFill>
                  <a:srgbClr val="FDBE4D"/>
                </a:solidFill>
              </a:rPr>
              <a:t>real time</a:t>
            </a:r>
            <a:r>
              <a:rPr lang="en-US" sz="1950" b="1" dirty="0" smtClean="0">
                <a:solidFill>
                  <a:srgbClr val="FDBE4D"/>
                </a:solidFill>
              </a:rPr>
              <a:t>.</a:t>
            </a:r>
            <a:endParaRPr lang="en-US" sz="1950" b="1" dirty="0">
              <a:solidFill>
                <a:srgbClr val="FDBE4D"/>
              </a:solidFill>
            </a:endParaRPr>
          </a:p>
        </p:txBody>
      </p:sp>
      <p:sp>
        <p:nvSpPr>
          <p:cNvPr id="12" name="Текст 11"/>
          <p:cNvSpPr>
            <a:spLocks noGrp="1"/>
          </p:cNvSpPr>
          <p:nvPr>
            <p:ph type="body" sz="quarter" idx="13"/>
          </p:nvPr>
        </p:nvSpPr>
        <p:spPr>
          <a:xfrm>
            <a:off x="609600" y="515744"/>
            <a:ext cx="10972800" cy="463311"/>
          </a:xfrm>
        </p:spPr>
        <p:txBody>
          <a:bodyPr/>
          <a:lstStyle/>
          <a:p>
            <a:r>
              <a:rPr lang="en-US" dirty="0" smtClean="0"/>
              <a:t>A case for Digital</a:t>
            </a:r>
            <a:endParaRPr lang="ru-RU" dirty="0"/>
          </a:p>
        </p:txBody>
      </p:sp>
      <p:pic>
        <p:nvPicPr>
          <p:cNvPr id="3076" name="Picture 4" descr="Image result for what is digital marketin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b="557"/>
          <a:stretch/>
        </p:blipFill>
        <p:spPr bwMode="auto">
          <a:xfrm>
            <a:off x="4825781" y="1672903"/>
            <a:ext cx="6618967" cy="478981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7904836" y="6462713"/>
            <a:ext cx="855706" cy="395291"/>
            <a:chOff x="7904836" y="6462713"/>
            <a:chExt cx="855706" cy="395291"/>
          </a:xfrm>
        </p:grpSpPr>
        <p:pic>
          <p:nvPicPr>
            <p:cNvPr id="17" name="Picture 4" descr="Image result for what is digital market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48638" y="6812280"/>
              <a:ext cx="611904" cy="457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762746"/>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712509"/>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662272"/>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613294"/>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563526"/>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513758"/>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what is digital marketi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41494" y="6463602"/>
              <a:ext cx="619048" cy="500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what is digital marketi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5400000">
              <a:off x="7801707" y="6565842"/>
              <a:ext cx="395291" cy="1890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057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hape 467"/>
          <p:cNvPicPr preferRelativeResize="0">
            <a:picLocks/>
          </p:cNvPicPr>
          <p:nvPr/>
        </p:nvPicPr>
        <p:blipFill rotWithShape="1">
          <a:blip r:embed="rId2">
            <a:alphaModFix/>
          </a:blip>
          <a:srcRect/>
          <a:stretch/>
        </p:blipFill>
        <p:spPr>
          <a:xfrm>
            <a:off x="5708074" y="1"/>
            <a:ext cx="6276108" cy="5114460"/>
          </a:xfrm>
          <a:prstGeom prst="rect">
            <a:avLst/>
          </a:prstGeom>
          <a:noFill/>
          <a:ln>
            <a:noFill/>
          </a:ln>
        </p:spPr>
      </p:pic>
      <p:sp>
        <p:nvSpPr>
          <p:cNvPr id="5" name="Текст 4"/>
          <p:cNvSpPr>
            <a:spLocks noGrp="1"/>
          </p:cNvSpPr>
          <p:nvPr>
            <p:ph type="body" sz="quarter" idx="13"/>
          </p:nvPr>
        </p:nvSpPr>
        <p:spPr>
          <a:xfrm>
            <a:off x="609600" y="304800"/>
            <a:ext cx="10972800" cy="540327"/>
          </a:xfrm>
        </p:spPr>
        <p:txBody>
          <a:bodyPr/>
          <a:lstStyle/>
          <a:p>
            <a:r>
              <a:rPr lang="en-US" sz="3600" dirty="0" smtClean="0">
                <a:solidFill>
                  <a:srgbClr val="FF0000"/>
                </a:solidFill>
              </a:rPr>
              <a:t>Why digital advertising?</a:t>
            </a:r>
            <a:endParaRPr lang="ru-RU" sz="3600" dirty="0">
              <a:solidFill>
                <a:srgbClr val="FF0000"/>
              </a:solidFill>
            </a:endParaRPr>
          </a:p>
        </p:txBody>
      </p:sp>
      <p:sp>
        <p:nvSpPr>
          <p:cNvPr id="28" name="TextBox 27"/>
          <p:cNvSpPr txBox="1"/>
          <p:nvPr/>
        </p:nvSpPr>
        <p:spPr>
          <a:xfrm>
            <a:off x="198581" y="2123122"/>
            <a:ext cx="2705987" cy="1077218"/>
          </a:xfrm>
          <a:prstGeom prst="rect">
            <a:avLst/>
          </a:prstGeom>
          <a:noFill/>
        </p:spPr>
        <p:txBody>
          <a:bodyPr wrap="square" rtlCol="0">
            <a:spAutoFit/>
          </a:bodyPr>
          <a:lstStyle/>
          <a:p>
            <a:pPr algn="ctr"/>
            <a:r>
              <a:rPr lang="en-US" sz="3200" b="1" dirty="0" smtClean="0"/>
              <a:t>#1. Easy </a:t>
            </a:r>
          </a:p>
          <a:p>
            <a:pPr algn="ctr"/>
            <a:r>
              <a:rPr lang="en-US" sz="3200" b="1" dirty="0" smtClean="0"/>
              <a:t>to access</a:t>
            </a:r>
          </a:p>
        </p:txBody>
      </p:sp>
      <p:sp>
        <p:nvSpPr>
          <p:cNvPr id="29" name="TextBox 28"/>
          <p:cNvSpPr txBox="1"/>
          <p:nvPr/>
        </p:nvSpPr>
        <p:spPr>
          <a:xfrm>
            <a:off x="3582091" y="5633301"/>
            <a:ext cx="3658050" cy="1077218"/>
          </a:xfrm>
          <a:prstGeom prst="rect">
            <a:avLst/>
          </a:prstGeom>
          <a:noFill/>
        </p:spPr>
        <p:txBody>
          <a:bodyPr wrap="square" rtlCol="0">
            <a:spAutoFit/>
          </a:bodyPr>
          <a:lstStyle/>
          <a:p>
            <a:pPr algn="ctr"/>
            <a:r>
              <a:rPr lang="en-US" sz="3200" b="1" dirty="0" smtClean="0"/>
              <a:t>#2. Competitive advantage</a:t>
            </a:r>
          </a:p>
        </p:txBody>
      </p:sp>
      <p:sp>
        <p:nvSpPr>
          <p:cNvPr id="34" name="TextBox 33"/>
          <p:cNvSpPr txBox="1"/>
          <p:nvPr/>
        </p:nvSpPr>
        <p:spPr>
          <a:xfrm>
            <a:off x="7360214" y="4978323"/>
            <a:ext cx="4222186" cy="1077218"/>
          </a:xfrm>
          <a:prstGeom prst="rect">
            <a:avLst/>
          </a:prstGeom>
          <a:noFill/>
        </p:spPr>
        <p:txBody>
          <a:bodyPr wrap="square" rtlCol="0">
            <a:spAutoFit/>
          </a:bodyPr>
          <a:lstStyle/>
          <a:p>
            <a:pPr algn="ctr"/>
            <a:r>
              <a:rPr lang="en-US" sz="3200" b="1" dirty="0" smtClean="0">
                <a:solidFill>
                  <a:srgbClr val="FF0000"/>
                </a:solidFill>
              </a:rPr>
              <a:t>#3. Marketing Effectiveness</a:t>
            </a:r>
          </a:p>
        </p:txBody>
      </p:sp>
    </p:spTree>
    <p:extLst>
      <p:ext uri="{BB962C8B-B14F-4D97-AF65-F5344CB8AC3E}">
        <p14:creationId xmlns:p14="http://schemas.microsoft.com/office/powerpoint/2010/main" val="2905980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tx1"/>
                </a:solidFill>
              </a:rPr>
              <a:t>What is your STRATEGY?</a:t>
            </a:r>
            <a:endParaRPr lang="en-GB" sz="32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82485" y="936946"/>
            <a:ext cx="7709028" cy="5088214"/>
          </a:xfrm>
        </p:spPr>
      </p:pic>
    </p:spTree>
    <p:extLst>
      <p:ext uri="{BB962C8B-B14F-4D97-AF65-F5344CB8AC3E}">
        <p14:creationId xmlns:p14="http://schemas.microsoft.com/office/powerpoint/2010/main" val="111453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001" y="270972"/>
            <a:ext cx="3999971" cy="1072919"/>
          </a:xfrm>
        </p:spPr>
        <p:txBody>
          <a:bodyPr/>
          <a:lstStyle/>
          <a:p>
            <a:r>
              <a:rPr lang="en-GB" dirty="0" smtClean="0"/>
              <a:t>Should you go digital?</a:t>
            </a:r>
            <a:endParaRPr lang="en-GB" dirty="0"/>
          </a:p>
        </p:txBody>
      </p:sp>
      <p:sp>
        <p:nvSpPr>
          <p:cNvPr id="3" name="Subtitle 2"/>
          <p:cNvSpPr>
            <a:spLocks noGrp="1"/>
          </p:cNvSpPr>
          <p:nvPr>
            <p:ph type="subTitle" idx="1"/>
          </p:nvPr>
        </p:nvSpPr>
        <p:spPr>
          <a:xfrm>
            <a:off x="7628258" y="1343891"/>
            <a:ext cx="4433455" cy="5569527"/>
          </a:xfrm>
        </p:spPr>
        <p:txBody>
          <a:bodyPr/>
          <a:lstStyle/>
          <a:p>
            <a:r>
              <a:rPr lang="en-GB" sz="2000" dirty="0"/>
              <a:t>You need to answer </a:t>
            </a:r>
            <a:r>
              <a:rPr lang="en-GB" sz="2000" dirty="0" smtClean="0"/>
              <a:t>these </a:t>
            </a:r>
            <a:r>
              <a:rPr lang="en-GB" sz="2000" dirty="0"/>
              <a:t>TWO questions:</a:t>
            </a:r>
          </a:p>
          <a:p>
            <a:pPr marL="342900" indent="-342900">
              <a:buFont typeface="+mj-lt"/>
              <a:buAutoNum type="arabicPeriod"/>
            </a:pPr>
            <a:r>
              <a:rPr lang="en-GB" sz="2000" dirty="0"/>
              <a:t> </a:t>
            </a:r>
            <a:r>
              <a:rPr lang="en-GB" sz="2000" dirty="0" smtClean="0"/>
              <a:t>Are </a:t>
            </a:r>
            <a:r>
              <a:rPr lang="en-GB" sz="2000" dirty="0"/>
              <a:t>your current and potential customers online/ are they going to be online? You must understand the habits of your customers – where they get information from, how they buy and pay, and where they spend their most time.  </a:t>
            </a:r>
          </a:p>
          <a:p>
            <a:pPr marL="342900" lvl="0" indent="-342900">
              <a:buFont typeface="+mj-lt"/>
              <a:buAutoNum type="arabicPeriod"/>
            </a:pPr>
            <a:r>
              <a:rPr lang="en-GB" sz="2000" dirty="0"/>
              <a:t>Are your products/services/brands suited for digital marketing? As long as you answer Q1, then you should be promoting online. There are some brands best suited for online like EBooks, hotels. </a:t>
            </a:r>
          </a:p>
        </p:txBody>
      </p:sp>
    </p:spTree>
    <p:extLst>
      <p:ext uri="{BB962C8B-B14F-4D97-AF65-F5344CB8AC3E}">
        <p14:creationId xmlns:p14="http://schemas.microsoft.com/office/powerpoint/2010/main" val="304884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07818" y="1716809"/>
            <a:ext cx="4059382" cy="4517736"/>
          </a:xfrm>
        </p:spPr>
        <p:txBody>
          <a:bodyPr>
            <a:noAutofit/>
          </a:bodyPr>
          <a:lstStyle/>
          <a:p>
            <a:r>
              <a:rPr lang="en-GB" sz="2000" dirty="0" smtClean="0"/>
              <a:t>For </a:t>
            </a:r>
            <a:r>
              <a:rPr lang="en-GB" sz="2000" dirty="0"/>
              <a:t>you to succeed, you need to understand:</a:t>
            </a:r>
          </a:p>
          <a:p>
            <a:pPr marL="457200" lvl="0" indent="-457200">
              <a:buFont typeface="+mj-lt"/>
              <a:buAutoNum type="arabicPeriod"/>
            </a:pPr>
            <a:r>
              <a:rPr lang="en-GB" sz="2000" dirty="0" smtClean="0"/>
              <a:t>H</a:t>
            </a:r>
            <a:r>
              <a:rPr lang="en-US" sz="2000" dirty="0" err="1" smtClean="0"/>
              <a:t>ave</a:t>
            </a:r>
            <a:r>
              <a:rPr lang="en-US" sz="2000" dirty="0" smtClean="0"/>
              <a:t> the </a:t>
            </a:r>
            <a:r>
              <a:rPr lang="en-US" sz="2000" b="1" dirty="0" smtClean="0"/>
              <a:t>BRAND</a:t>
            </a:r>
            <a:r>
              <a:rPr lang="en-US" sz="2000" dirty="0" smtClean="0"/>
              <a:t> at </a:t>
            </a:r>
            <a:r>
              <a:rPr lang="en-US" sz="2000" dirty="0"/>
              <a:t>the </a:t>
            </a:r>
            <a:r>
              <a:rPr lang="en-US" sz="2000" dirty="0" err="1" smtClean="0"/>
              <a:t>centre</a:t>
            </a:r>
            <a:r>
              <a:rPr lang="en-US" sz="2000" dirty="0" smtClean="0"/>
              <a:t>. </a:t>
            </a:r>
            <a:r>
              <a:rPr lang="en-US" sz="2000" dirty="0"/>
              <a:t>A digital marketing strategy should be done based on a clear </a:t>
            </a:r>
            <a:r>
              <a:rPr lang="en-US" sz="2000" b="1" dirty="0" smtClean="0"/>
              <a:t>BRAND</a:t>
            </a:r>
            <a:r>
              <a:rPr lang="en-US" sz="2000" dirty="0" smtClean="0"/>
              <a:t> strategy.</a:t>
            </a:r>
          </a:p>
          <a:p>
            <a:pPr marL="457200" lvl="0" indent="-457200">
              <a:buFont typeface="+mj-lt"/>
              <a:buAutoNum type="arabicPeriod"/>
            </a:pPr>
            <a:r>
              <a:rPr lang="en-US" sz="2000" dirty="0" smtClean="0"/>
              <a:t>Know your market </a:t>
            </a:r>
            <a:endParaRPr lang="en-GB" sz="2000" dirty="0"/>
          </a:p>
          <a:p>
            <a:pPr marL="457200" lvl="0" indent="-457200">
              <a:buFont typeface="+mj-lt"/>
              <a:buAutoNum type="arabicPeriod"/>
            </a:pPr>
            <a:r>
              <a:rPr lang="en-GB" sz="2000" dirty="0"/>
              <a:t>How your customers are using digital technology </a:t>
            </a:r>
          </a:p>
          <a:p>
            <a:endParaRPr lang="ru-RU" sz="2000" dirty="0"/>
          </a:p>
        </p:txBody>
      </p:sp>
      <p:sp>
        <p:nvSpPr>
          <p:cNvPr id="5" name="Текст 4"/>
          <p:cNvSpPr>
            <a:spLocks noGrp="1"/>
          </p:cNvSpPr>
          <p:nvPr>
            <p:ph type="body" sz="quarter" idx="13"/>
          </p:nvPr>
        </p:nvSpPr>
        <p:spPr>
          <a:xfrm>
            <a:off x="415636" y="277091"/>
            <a:ext cx="11166764" cy="1053763"/>
          </a:xfrm>
        </p:spPr>
        <p:txBody>
          <a:bodyPr/>
          <a:lstStyle/>
          <a:p>
            <a:r>
              <a:rPr lang="en-US" sz="3600" dirty="0" smtClean="0"/>
              <a:t>The thrust of a Digital strategy</a:t>
            </a:r>
            <a:endParaRPr lang="ru-RU" sz="3600" dirty="0"/>
          </a:p>
        </p:txBody>
      </p:sp>
      <p:pic>
        <p:nvPicPr>
          <p:cNvPr id="7" name="Picture 2" descr="Image result for what is digital marketin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82837" y="1233054"/>
            <a:ext cx="7287490" cy="543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2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a:xfrm>
            <a:off x="609599" y="474180"/>
            <a:ext cx="10972800" cy="920127"/>
          </a:xfrm>
        </p:spPr>
        <p:txBody>
          <a:bodyPr/>
          <a:lstStyle/>
          <a:p>
            <a:r>
              <a:rPr lang="en-US" sz="2800" dirty="0"/>
              <a:t>Digital communication circle – continuous relations with your customer</a:t>
            </a:r>
            <a:endParaRPr lang="ru-RU" sz="2800" dirty="0"/>
          </a:p>
          <a:p>
            <a:endParaRPr lang="ru-RU" dirty="0"/>
          </a:p>
        </p:txBody>
      </p:sp>
      <p:graphicFrame>
        <p:nvGraphicFramePr>
          <p:cNvPr id="10" name="Объект 5"/>
          <p:cNvGraphicFramePr>
            <a:graphicFrameLocks noGrp="1"/>
          </p:cNvGraphicFramePr>
          <p:nvPr>
            <p:ph idx="1"/>
            <p:extLst>
              <p:ext uri="{D42A27DB-BD31-4B8C-83A1-F6EECF244321}">
                <p14:modId xmlns:p14="http://schemas.microsoft.com/office/powerpoint/2010/main" val="4040076151"/>
              </p:ext>
            </p:extLst>
          </p:nvPr>
        </p:nvGraphicFramePr>
        <p:xfrm>
          <a:off x="3020961" y="1744980"/>
          <a:ext cx="6150077" cy="439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612207" y="1405689"/>
            <a:ext cx="3703101" cy="1077218"/>
          </a:xfrm>
          <a:prstGeom prst="rect">
            <a:avLst/>
          </a:prstGeom>
          <a:noFill/>
        </p:spPr>
        <p:txBody>
          <a:bodyPr wrap="square" rtlCol="0">
            <a:spAutoFit/>
          </a:bodyPr>
          <a:lstStyle/>
          <a:p>
            <a:r>
              <a:rPr lang="en-US" sz="1600" dirty="0" smtClean="0"/>
              <a:t>Build awareness on other sites and drive web presence. </a:t>
            </a:r>
          </a:p>
          <a:p>
            <a:r>
              <a:rPr lang="en-US" sz="1600" b="1" dirty="0" smtClean="0"/>
              <a:t>Metrics: </a:t>
            </a:r>
            <a:r>
              <a:rPr lang="en-US" sz="1600" dirty="0" smtClean="0"/>
              <a:t>fans / followers, visitors, inbound links.</a:t>
            </a:r>
          </a:p>
        </p:txBody>
      </p:sp>
      <p:sp>
        <p:nvSpPr>
          <p:cNvPr id="12" name="TextBox 11"/>
          <p:cNvSpPr txBox="1"/>
          <p:nvPr/>
        </p:nvSpPr>
        <p:spPr>
          <a:xfrm>
            <a:off x="7729900" y="5047595"/>
            <a:ext cx="3852499" cy="1077218"/>
          </a:xfrm>
          <a:prstGeom prst="rect">
            <a:avLst/>
          </a:prstGeom>
          <a:noFill/>
        </p:spPr>
        <p:txBody>
          <a:bodyPr wrap="square" rtlCol="0">
            <a:spAutoFit/>
          </a:bodyPr>
          <a:lstStyle/>
          <a:p>
            <a:pPr>
              <a:spcBef>
                <a:spcPts val="600"/>
              </a:spcBef>
              <a:spcAft>
                <a:spcPts val="0"/>
              </a:spcAft>
            </a:pPr>
            <a:r>
              <a:rPr lang="en-US" sz="1600" dirty="0"/>
              <a:t>Engage audience with brand on its website or other online </a:t>
            </a:r>
            <a:r>
              <a:rPr lang="en-US" sz="1600" dirty="0" smtClean="0"/>
              <a:t>presence. </a:t>
            </a:r>
            <a:r>
              <a:rPr lang="en-US" sz="1600" b="1" dirty="0"/>
              <a:t>Metrics: </a:t>
            </a:r>
            <a:r>
              <a:rPr lang="en-US" sz="1600" dirty="0" smtClean="0"/>
              <a:t>time on site, shares, comments, likes, leads.</a:t>
            </a:r>
            <a:endParaRPr lang="en-US" sz="1600" dirty="0"/>
          </a:p>
        </p:txBody>
      </p:sp>
      <p:sp>
        <p:nvSpPr>
          <p:cNvPr id="13" name="TextBox 12"/>
          <p:cNvSpPr txBox="1"/>
          <p:nvPr/>
        </p:nvSpPr>
        <p:spPr>
          <a:xfrm>
            <a:off x="876691" y="5109151"/>
            <a:ext cx="3667600" cy="1077218"/>
          </a:xfrm>
          <a:prstGeom prst="rect">
            <a:avLst/>
          </a:prstGeom>
          <a:noFill/>
        </p:spPr>
        <p:txBody>
          <a:bodyPr wrap="square" rtlCol="0">
            <a:spAutoFit/>
          </a:bodyPr>
          <a:lstStyle/>
          <a:p>
            <a:pPr>
              <a:spcBef>
                <a:spcPts val="600"/>
              </a:spcBef>
              <a:spcAft>
                <a:spcPts val="0"/>
              </a:spcAft>
            </a:pPr>
            <a:r>
              <a:rPr lang="en-US" sz="1600" dirty="0"/>
              <a:t>Achieve conversion to marketing </a:t>
            </a:r>
            <a:r>
              <a:rPr lang="en-US" sz="1600" dirty="0" smtClean="0"/>
              <a:t>goals (funs</a:t>
            </a:r>
            <a:r>
              <a:rPr lang="en-US" sz="1600" dirty="0"/>
              <a:t>, </a:t>
            </a:r>
            <a:r>
              <a:rPr lang="en-US" sz="1600" dirty="0" smtClean="0"/>
              <a:t>leads, sales) </a:t>
            </a:r>
            <a:r>
              <a:rPr lang="en-US" sz="1600" dirty="0"/>
              <a:t>on web presence</a:t>
            </a:r>
            <a:r>
              <a:rPr lang="en-US" sz="1600" dirty="0" smtClean="0"/>
              <a:t>. </a:t>
            </a:r>
            <a:r>
              <a:rPr lang="en-US" sz="1600" b="1" dirty="0"/>
              <a:t>Metrics: </a:t>
            </a:r>
            <a:r>
              <a:rPr lang="en-US" sz="1600" dirty="0" smtClean="0"/>
              <a:t>orders, revenue, average order value.</a:t>
            </a:r>
            <a:endParaRPr lang="en-US" sz="1600" dirty="0"/>
          </a:p>
        </p:txBody>
      </p:sp>
      <p:sp>
        <p:nvSpPr>
          <p:cNvPr id="14" name="TextBox 13"/>
          <p:cNvSpPr txBox="1"/>
          <p:nvPr/>
        </p:nvSpPr>
        <p:spPr>
          <a:xfrm>
            <a:off x="609600" y="1744243"/>
            <a:ext cx="3689294" cy="1077218"/>
          </a:xfrm>
          <a:prstGeom prst="rect">
            <a:avLst/>
          </a:prstGeom>
          <a:noFill/>
        </p:spPr>
        <p:txBody>
          <a:bodyPr wrap="square" rtlCol="0">
            <a:spAutoFit/>
          </a:bodyPr>
          <a:lstStyle/>
          <a:p>
            <a:pPr>
              <a:spcAft>
                <a:spcPts val="0"/>
              </a:spcAft>
            </a:pPr>
            <a:r>
              <a:rPr lang="en-US" sz="1600" dirty="0"/>
              <a:t>Build Customer and fan relationship through time to achieve retention goals</a:t>
            </a:r>
            <a:r>
              <a:rPr lang="en-US" sz="1600" dirty="0" smtClean="0"/>
              <a:t>. </a:t>
            </a:r>
          </a:p>
          <a:p>
            <a:pPr>
              <a:spcAft>
                <a:spcPts val="0"/>
              </a:spcAft>
            </a:pPr>
            <a:r>
              <a:rPr lang="en-US" sz="1600" b="1" dirty="0" smtClean="0"/>
              <a:t>Metrics</a:t>
            </a:r>
            <a:r>
              <a:rPr lang="en-US" sz="1600" b="1" dirty="0"/>
              <a:t>: </a:t>
            </a:r>
            <a:r>
              <a:rPr lang="en-US" sz="1600" dirty="0" smtClean="0"/>
              <a:t>referral, repeat purchase.</a:t>
            </a:r>
            <a:endParaRPr lang="ru-RU" sz="1600" dirty="0"/>
          </a:p>
        </p:txBody>
      </p:sp>
      <p:sp>
        <p:nvSpPr>
          <p:cNvPr id="15" name="Скругленный прямоугольник 14"/>
          <p:cNvSpPr/>
          <p:nvPr/>
        </p:nvSpPr>
        <p:spPr>
          <a:xfrm>
            <a:off x="7459201" y="1177636"/>
            <a:ext cx="4035001" cy="1501592"/>
          </a:xfrm>
          <a:prstGeom prst="roundRect">
            <a:avLst/>
          </a:prstGeom>
          <a:noFill/>
          <a:ln w="31750">
            <a:solidFill>
              <a:srgbClr val="9A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6" name="Скругленный прямоугольник 15"/>
          <p:cNvSpPr/>
          <p:nvPr/>
        </p:nvSpPr>
        <p:spPr>
          <a:xfrm>
            <a:off x="7459201" y="4807527"/>
            <a:ext cx="4344871" cy="1367775"/>
          </a:xfrm>
          <a:prstGeom prst="roundRect">
            <a:avLst/>
          </a:prstGeom>
          <a:noFill/>
          <a:ln w="31750">
            <a:solidFill>
              <a:srgbClr val="398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7" name="Скругленный прямоугольник 16"/>
          <p:cNvSpPr/>
          <p:nvPr/>
        </p:nvSpPr>
        <p:spPr>
          <a:xfrm>
            <a:off x="724277" y="5088048"/>
            <a:ext cx="4048057" cy="1397956"/>
          </a:xfrm>
          <a:prstGeom prst="roundRect">
            <a:avLst/>
          </a:prstGeom>
          <a:noFill/>
          <a:ln w="31750">
            <a:solidFill>
              <a:srgbClr val="FBA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8" name="TextBox 17"/>
          <p:cNvSpPr txBox="1"/>
          <p:nvPr/>
        </p:nvSpPr>
        <p:spPr>
          <a:xfrm>
            <a:off x="7521675" y="-1751511"/>
            <a:ext cx="2344996" cy="923330"/>
          </a:xfrm>
          <a:prstGeom prst="rect">
            <a:avLst/>
          </a:prstGeom>
          <a:noFill/>
        </p:spPr>
        <p:txBody>
          <a:bodyPr wrap="square" rtlCol="0">
            <a:spAutoFit/>
          </a:bodyPr>
          <a:lstStyle/>
          <a:p>
            <a:r>
              <a:rPr lang="en-US" dirty="0"/>
              <a:t>Build awareness on other sites and drive web presence</a:t>
            </a:r>
            <a:r>
              <a:rPr lang="en-US" dirty="0" smtClean="0"/>
              <a:t>.</a:t>
            </a:r>
          </a:p>
        </p:txBody>
      </p:sp>
      <p:sp>
        <p:nvSpPr>
          <p:cNvPr id="19" name="Скругленный прямоугольник 18"/>
          <p:cNvSpPr/>
          <p:nvPr/>
        </p:nvSpPr>
        <p:spPr>
          <a:xfrm>
            <a:off x="387927" y="1593318"/>
            <a:ext cx="4384407" cy="1357699"/>
          </a:xfrm>
          <a:prstGeom prst="roundRect">
            <a:avLst/>
          </a:prstGeom>
          <a:noFill/>
          <a:ln w="31750">
            <a:solidFill>
              <a:srgbClr val="246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361902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Заголовок 6"/>
          <p:cNvSpPr>
            <a:spLocks noGrp="1"/>
          </p:cNvSpPr>
          <p:nvPr>
            <p:ph type="ctrTitle"/>
          </p:nvPr>
        </p:nvSpPr>
        <p:spPr>
          <a:xfrm>
            <a:off x="613929" y="3791566"/>
            <a:ext cx="10966069" cy="2507673"/>
          </a:xfrm>
        </p:spPr>
        <p:txBody>
          <a:bodyPr anchor="ct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2400" b="1" dirty="0" smtClean="0"/>
              <a:t>Sadly, no “one size fits all” – different products, different markets, different needs. </a:t>
            </a:r>
            <a:br>
              <a:rPr lang="en-GB" sz="2400" b="1" dirty="0" smtClean="0"/>
            </a:br>
            <a:r>
              <a:rPr lang="en-GB" sz="2400" b="1" dirty="0" smtClean="0"/>
              <a:t/>
            </a:r>
            <a:br>
              <a:rPr lang="en-GB" sz="2400" b="1" dirty="0" smtClean="0"/>
            </a:br>
            <a:r>
              <a:rPr lang="en-GB" sz="2400" b="1" dirty="0" smtClean="0"/>
              <a:t>Your </a:t>
            </a:r>
            <a:r>
              <a:rPr lang="en-GB" sz="2400" b="1" dirty="0"/>
              <a:t>strategy provides you with a bird’s eye view of your digital marketing landscape with your business at the centre! </a:t>
            </a: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t>
            </a:r>
            <a:br>
              <a:rPr lang="en-GB" dirty="0" smtClean="0"/>
            </a:br>
            <a:endParaRPr lang="ru-RU" sz="1800" dirty="0">
              <a:solidFill>
                <a:schemeClr val="tx1">
                  <a:lumMod val="75000"/>
                  <a:lumOff val="25000"/>
                </a:schemeClr>
              </a:solidFill>
            </a:endParaRPr>
          </a:p>
        </p:txBody>
      </p:sp>
      <p:pic>
        <p:nvPicPr>
          <p:cNvPr id="3" name="Рисунок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11713678" cy="3665538"/>
          </a:xfrm>
        </p:spPr>
      </p:pic>
    </p:spTree>
    <p:extLst>
      <p:ext uri="{BB962C8B-B14F-4D97-AF65-F5344CB8AC3E}">
        <p14:creationId xmlns:p14="http://schemas.microsoft.com/office/powerpoint/2010/main" val="280076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tx1"/>
                </a:solidFill>
              </a:rPr>
              <a:t>Case Study: Old Spice Campaign</a:t>
            </a:r>
            <a:endParaRPr lang="en-GB" sz="3200" dirty="0">
              <a:solidFill>
                <a:schemeClr val="tx1"/>
              </a:solidFill>
            </a:endParaRPr>
          </a:p>
        </p:txBody>
      </p:sp>
      <p:sp>
        <p:nvSpPr>
          <p:cNvPr id="4" name="Text Placeholder 3"/>
          <p:cNvSpPr>
            <a:spLocks noGrp="1"/>
          </p:cNvSpPr>
          <p:nvPr>
            <p:ph type="body" sz="quarter" idx="13"/>
          </p:nvPr>
        </p:nvSpPr>
        <p:spPr>
          <a:xfrm>
            <a:off x="609600" y="1352663"/>
            <a:ext cx="10972800" cy="330200"/>
          </a:xfrm>
        </p:spPr>
        <p:txBody>
          <a:bodyPr/>
          <a:lstStyle/>
          <a:p>
            <a:r>
              <a:rPr lang="en-GB" u="sng" dirty="0">
                <a:hlinkClick r:id="rId5"/>
              </a:rPr>
              <a:t>https://www.youtube.com/watch?v=S0Ei6WQkjUY</a:t>
            </a:r>
            <a:endParaRPr lang="en-GB" dirty="0"/>
          </a:p>
          <a:p>
            <a:endParaRPr lang="en-GB" dirty="0"/>
          </a:p>
        </p:txBody>
      </p:sp>
      <p:pic>
        <p:nvPicPr>
          <p:cNvPr id="7" name="DT8KOKKY474"/>
          <p:cNvPicPr>
            <a:picLocks noGrp="1" noRot="1" noChangeAspect="1"/>
          </p:cNvPicPr>
          <p:nvPr>
            <p:ph idx="1"/>
            <a:videoFile r:link="rId1"/>
            <p:extLst>
              <p:ext uri="{DAA4B4D4-6D71-4841-9C94-3DE7FCFB9230}">
                <p14:media xmlns:p14="http://schemas.microsoft.com/office/powerpoint/2010/main" r:link="rId2"/>
              </p:ext>
            </p:extLst>
          </p:nvPr>
        </p:nvPicPr>
        <p:blipFill>
          <a:blip r:embed="rId6"/>
          <a:stretch>
            <a:fillRect/>
          </a:stretch>
        </p:blipFill>
        <p:spPr>
          <a:xfrm>
            <a:off x="2466109" y="1967345"/>
            <a:ext cx="5915891" cy="4142510"/>
          </a:xfrm>
          <a:prstGeom prst="rect">
            <a:avLst/>
          </a:prstGeom>
        </p:spPr>
      </p:pic>
    </p:spTree>
    <p:extLst>
      <p:ext uri="{BB962C8B-B14F-4D97-AF65-F5344CB8AC3E}">
        <p14:creationId xmlns:p14="http://schemas.microsoft.com/office/powerpoint/2010/main" val="55242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44" y="1551710"/>
            <a:ext cx="4521698" cy="3906981"/>
          </a:xfrm>
        </p:spPr>
        <p:txBody>
          <a:bodyPr>
            <a:normAutofit fontScale="92500"/>
          </a:bodyPr>
          <a:lstStyle/>
          <a:p>
            <a:pPr marL="342900" lvl="0" indent="-342900">
              <a:buFont typeface="Arial" panose="020B0604020202020204" pitchFamily="34" charset="0"/>
              <a:buChar char="•"/>
            </a:pPr>
            <a:r>
              <a:rPr lang="en-GB" sz="2400" dirty="0" smtClean="0"/>
              <a:t>Would </a:t>
            </a:r>
            <a:r>
              <a:rPr lang="en-GB" sz="2400" dirty="0"/>
              <a:t>“Old Spice” be relevant to young men moving forward? </a:t>
            </a:r>
            <a:endParaRPr lang="en-GB" sz="2400" dirty="0" smtClean="0"/>
          </a:p>
          <a:p>
            <a:pPr lvl="0"/>
            <a:endParaRPr lang="en-GB" sz="2400" dirty="0" smtClean="0"/>
          </a:p>
          <a:p>
            <a:pPr marL="342900" lvl="0" indent="-342900">
              <a:buFont typeface="Arial" panose="020B0604020202020204" pitchFamily="34" charset="0"/>
              <a:buChar char="•"/>
            </a:pPr>
            <a:r>
              <a:rPr lang="en-GB" sz="2400" dirty="0" smtClean="0"/>
              <a:t>They turned </a:t>
            </a:r>
            <a:r>
              <a:rPr lang="en-GB" sz="2400" dirty="0"/>
              <a:t>this perceived weakness into a strength. Women were responsible for more than 50% body wash purchases. The campaign wanted to speak to </a:t>
            </a:r>
            <a:r>
              <a:rPr lang="en-GB" sz="2400" dirty="0" smtClean="0"/>
              <a:t>men </a:t>
            </a:r>
            <a:r>
              <a:rPr lang="en-GB" sz="2400" dirty="0"/>
              <a:t>and women simultaneously. </a:t>
            </a:r>
          </a:p>
          <a:p>
            <a:endParaRPr lang="en-GB" dirty="0"/>
          </a:p>
        </p:txBody>
      </p:sp>
      <p:sp>
        <p:nvSpPr>
          <p:cNvPr id="6" name="Title 5"/>
          <p:cNvSpPr>
            <a:spLocks noGrp="1"/>
          </p:cNvSpPr>
          <p:nvPr>
            <p:ph type="title"/>
          </p:nvPr>
        </p:nvSpPr>
        <p:spPr/>
        <p:txBody>
          <a:bodyPr/>
          <a:lstStyle/>
          <a:p>
            <a:r>
              <a:rPr lang="en-GB" sz="3200" dirty="0" smtClean="0">
                <a:solidFill>
                  <a:schemeClr val="tx1"/>
                </a:solidFill>
              </a:rPr>
              <a:t>The OLD SPICE Strategy</a:t>
            </a:r>
            <a:endParaRPr lang="en-GB" sz="3200" dirty="0">
              <a:solidFill>
                <a:schemeClr val="tx1"/>
              </a:solidFill>
            </a:endParaRPr>
          </a:p>
        </p:txBody>
      </p:sp>
      <p:sp>
        <p:nvSpPr>
          <p:cNvPr id="10" name="Cloud Callout 9"/>
          <p:cNvSpPr/>
          <p:nvPr/>
        </p:nvSpPr>
        <p:spPr>
          <a:xfrm>
            <a:off x="4506686" y="437847"/>
            <a:ext cx="7361422" cy="5808208"/>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p>
        </p:txBody>
      </p:sp>
      <p:sp>
        <p:nvSpPr>
          <p:cNvPr id="11" name="TextBox 10"/>
          <p:cNvSpPr txBox="1"/>
          <p:nvPr/>
        </p:nvSpPr>
        <p:spPr>
          <a:xfrm>
            <a:off x="5528603" y="1322152"/>
            <a:ext cx="5781821" cy="4524315"/>
          </a:xfrm>
          <a:prstGeom prst="rect">
            <a:avLst/>
          </a:prstGeom>
          <a:noFill/>
        </p:spPr>
        <p:txBody>
          <a:bodyPr wrap="square" rtlCol="0">
            <a:spAutoFit/>
          </a:bodyPr>
          <a:lstStyle/>
          <a:p>
            <a:pPr lvl="0"/>
            <a:r>
              <a:rPr lang="en-GB" b="1" dirty="0" smtClean="0">
                <a:solidFill>
                  <a:schemeClr val="bg1"/>
                </a:solidFill>
              </a:rPr>
              <a:t>A humorous monologue: “Anything </a:t>
            </a:r>
            <a:r>
              <a:rPr lang="en-GB" b="1" dirty="0">
                <a:solidFill>
                  <a:schemeClr val="bg1"/>
                </a:solidFill>
              </a:rPr>
              <a:t>is possible when your man smells like Old Spice and not a lady</a:t>
            </a:r>
            <a:r>
              <a:rPr lang="en-GB" b="1" dirty="0" smtClean="0">
                <a:solidFill>
                  <a:schemeClr val="bg1"/>
                </a:solidFill>
              </a:rPr>
              <a:t>.”</a:t>
            </a:r>
          </a:p>
          <a:p>
            <a:pPr lvl="0"/>
            <a:endParaRPr lang="en-GB" b="1" dirty="0">
              <a:solidFill>
                <a:schemeClr val="bg1"/>
              </a:solidFill>
            </a:endParaRPr>
          </a:p>
          <a:p>
            <a:r>
              <a:rPr lang="en-GB" b="1" dirty="0" smtClean="0">
                <a:solidFill>
                  <a:schemeClr val="bg1"/>
                </a:solidFill>
              </a:rPr>
              <a:t>Launched days </a:t>
            </a:r>
            <a:r>
              <a:rPr lang="en-GB" b="1" dirty="0">
                <a:solidFill>
                  <a:schemeClr val="bg1"/>
                </a:solidFill>
              </a:rPr>
              <a:t>prior to the Super Bowl </a:t>
            </a:r>
            <a:r>
              <a:rPr lang="en-GB" b="1" dirty="0" smtClean="0">
                <a:solidFill>
                  <a:schemeClr val="bg1"/>
                </a:solidFill>
              </a:rPr>
              <a:t>and </a:t>
            </a:r>
            <a:r>
              <a:rPr lang="en-GB" b="1" dirty="0">
                <a:solidFill>
                  <a:schemeClr val="bg1"/>
                </a:solidFill>
              </a:rPr>
              <a:t>premiering on television the day after the big </a:t>
            </a:r>
            <a:r>
              <a:rPr lang="en-GB" b="1" dirty="0" smtClean="0">
                <a:solidFill>
                  <a:schemeClr val="bg1"/>
                </a:solidFill>
              </a:rPr>
              <a:t>game. </a:t>
            </a:r>
          </a:p>
          <a:p>
            <a:endParaRPr lang="en-GB" b="1" dirty="0">
              <a:solidFill>
                <a:schemeClr val="bg1"/>
              </a:solidFill>
            </a:endParaRPr>
          </a:p>
          <a:p>
            <a:r>
              <a:rPr lang="en-GB" b="1" dirty="0" smtClean="0">
                <a:solidFill>
                  <a:schemeClr val="bg1"/>
                </a:solidFill>
              </a:rPr>
              <a:t>The </a:t>
            </a:r>
            <a:r>
              <a:rPr lang="en-GB" b="1" dirty="0">
                <a:solidFill>
                  <a:schemeClr val="bg1"/>
                </a:solidFill>
              </a:rPr>
              <a:t>ad helped the brand capture 75% of all conversations in this </a:t>
            </a:r>
            <a:r>
              <a:rPr lang="en-GB" b="1" dirty="0" smtClean="0">
                <a:solidFill>
                  <a:schemeClr val="bg1"/>
                </a:solidFill>
              </a:rPr>
              <a:t>category - became </a:t>
            </a:r>
            <a:r>
              <a:rPr lang="en-GB" b="1" dirty="0">
                <a:solidFill>
                  <a:schemeClr val="bg1"/>
                </a:solidFill>
              </a:rPr>
              <a:t>a cultural phenomenon</a:t>
            </a:r>
            <a:r>
              <a:rPr lang="en-GB" b="1" dirty="0" smtClean="0">
                <a:solidFill>
                  <a:schemeClr val="bg1"/>
                </a:solidFill>
              </a:rPr>
              <a:t>. </a:t>
            </a:r>
          </a:p>
          <a:p>
            <a:endParaRPr lang="en-GB" b="1" dirty="0">
              <a:solidFill>
                <a:schemeClr val="bg1"/>
              </a:solidFill>
            </a:endParaRPr>
          </a:p>
          <a:p>
            <a:r>
              <a:rPr lang="en-GB" b="1" dirty="0" smtClean="0">
                <a:solidFill>
                  <a:schemeClr val="bg1"/>
                </a:solidFill>
              </a:rPr>
              <a:t>Appealed </a:t>
            </a:r>
            <a:r>
              <a:rPr lang="en-GB" b="1" dirty="0">
                <a:solidFill>
                  <a:schemeClr val="bg1"/>
                </a:solidFill>
              </a:rPr>
              <a:t>to their core target (guys</a:t>
            </a:r>
            <a:r>
              <a:rPr lang="en-GB" b="1" dirty="0" smtClean="0">
                <a:solidFill>
                  <a:schemeClr val="bg1"/>
                </a:solidFill>
              </a:rPr>
              <a:t>) and for </a:t>
            </a:r>
            <a:r>
              <a:rPr lang="en-GB" b="1" dirty="0">
                <a:solidFill>
                  <a:schemeClr val="bg1"/>
                </a:solidFill>
              </a:rPr>
              <a:t>the first time to a female </a:t>
            </a:r>
            <a:r>
              <a:rPr lang="en-GB" b="1" dirty="0" smtClean="0">
                <a:solidFill>
                  <a:schemeClr val="bg1"/>
                </a:solidFill>
              </a:rPr>
              <a:t>audience.</a:t>
            </a:r>
            <a:r>
              <a:rPr lang="en-GB" dirty="0" smtClean="0"/>
              <a:t> </a:t>
            </a:r>
            <a:endParaRPr lang="en-GB" dirty="0"/>
          </a:p>
          <a:p>
            <a:pPr lvl="0"/>
            <a:endParaRPr lang="en-GB" dirty="0"/>
          </a:p>
          <a:p>
            <a:endParaRPr lang="en-GB" dirty="0"/>
          </a:p>
        </p:txBody>
      </p:sp>
    </p:spTree>
    <p:extLst>
      <p:ext uri="{BB962C8B-B14F-4D97-AF65-F5344CB8AC3E}">
        <p14:creationId xmlns:p14="http://schemas.microsoft.com/office/powerpoint/2010/main" val="245424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584"/>
            <a:ext cx="12192000" cy="6880584"/>
          </a:xfrm>
          <a:prstGeom prst="rect">
            <a:avLst/>
          </a:prstGeom>
        </p:spPr>
      </p:pic>
      <p:pic>
        <p:nvPicPr>
          <p:cNvPr id="3" name="Picture 2" descr="BI cover temp 2-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9288" y="-30163"/>
            <a:ext cx="4267200" cy="4595813"/>
          </a:xfrm>
          <a:prstGeom prst="rect">
            <a:avLst/>
          </a:prstGeom>
          <a:noFill/>
          <a:ln w="9525">
            <a:noFill/>
            <a:miter lim="800000"/>
            <a:headEnd/>
            <a:tailEnd/>
          </a:ln>
        </p:spPr>
      </p:pic>
      <p:sp>
        <p:nvSpPr>
          <p:cNvPr id="5" name="TextBox 4"/>
          <p:cNvSpPr txBox="1"/>
          <p:nvPr/>
        </p:nvSpPr>
        <p:spPr>
          <a:xfrm>
            <a:off x="1" y="4573229"/>
            <a:ext cx="7398326" cy="2077492"/>
          </a:xfrm>
          <a:prstGeom prst="rect">
            <a:avLst/>
          </a:prstGeom>
          <a:noFill/>
        </p:spPr>
        <p:txBody>
          <a:bodyPr wrap="square" rtlCol="0">
            <a:spAutoFit/>
          </a:bodyPr>
          <a:lstStyle/>
          <a:p>
            <a:r>
              <a:rPr lang="en-US" sz="2800" b="1" dirty="0" smtClean="0"/>
              <a:t>Demystifying Digital Brand Strategy</a:t>
            </a:r>
            <a:endParaRPr lang="en-US" sz="2800" b="1" dirty="0"/>
          </a:p>
          <a:p>
            <a:endParaRPr lang="en-US" sz="2000" dirty="0">
              <a:solidFill>
                <a:schemeClr val="tx1">
                  <a:lumMod val="75000"/>
                  <a:lumOff val="25000"/>
                </a:schemeClr>
              </a:solidFill>
            </a:endParaRPr>
          </a:p>
          <a:p>
            <a:r>
              <a:rPr lang="en-US" sz="2000" b="1" dirty="0" smtClean="0"/>
              <a:t>Presented by: Carole J. </a:t>
            </a:r>
            <a:r>
              <a:rPr lang="en-US" sz="2000" b="1" dirty="0" err="1" smtClean="0"/>
              <a:t>Kimutai</a:t>
            </a:r>
            <a:endParaRPr lang="en-US" sz="2000" b="1" dirty="0"/>
          </a:p>
          <a:p>
            <a:pPr>
              <a:spcBef>
                <a:spcPts val="600"/>
              </a:spcBef>
            </a:pPr>
            <a:r>
              <a:rPr lang="en-GB" sz="2000" b="1" dirty="0"/>
              <a:t>Partner, Digital </a:t>
            </a:r>
            <a:r>
              <a:rPr lang="en-GB" sz="2000" b="1" dirty="0" smtClean="0"/>
              <a:t>Division – Brand Integrated Consulting</a:t>
            </a:r>
            <a:endParaRPr lang="en-GB" sz="2000" b="1" dirty="0"/>
          </a:p>
          <a:p>
            <a:endParaRPr lang="en-US"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369561288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4771" y="179532"/>
            <a:ext cx="4302687" cy="537920"/>
          </a:xfrm>
        </p:spPr>
        <p:txBody>
          <a:bodyPr/>
          <a:lstStyle/>
          <a:p>
            <a:r>
              <a:rPr lang="en-GB" dirty="0" smtClean="0"/>
              <a:t>Response campaign</a:t>
            </a:r>
            <a:endParaRPr lang="en-GB" dirty="0"/>
          </a:p>
        </p:txBody>
      </p:sp>
      <p:sp>
        <p:nvSpPr>
          <p:cNvPr id="3" name="Subtitle 2"/>
          <p:cNvSpPr>
            <a:spLocks noGrp="1"/>
          </p:cNvSpPr>
          <p:nvPr>
            <p:ph type="subTitle" idx="1"/>
          </p:nvPr>
        </p:nvSpPr>
        <p:spPr>
          <a:xfrm>
            <a:off x="7534771" y="717453"/>
            <a:ext cx="4521241" cy="6006904"/>
          </a:xfrm>
        </p:spPr>
        <p:txBody>
          <a:bodyPr/>
          <a:lstStyle/>
          <a:p>
            <a:pPr marL="285750" lvl="0" indent="-285750">
              <a:buFont typeface="Arial" panose="020B0604020202020204" pitchFamily="34" charset="0"/>
              <a:buChar char="•"/>
            </a:pPr>
            <a:r>
              <a:rPr lang="en-GB" sz="1900" dirty="0"/>
              <a:t>With any young target audience, you have to find new and interesting ways to engage with them. </a:t>
            </a:r>
            <a:endParaRPr lang="en-GB" sz="1900" dirty="0" smtClean="0"/>
          </a:p>
          <a:p>
            <a:pPr marL="285750" lvl="0" indent="-285750">
              <a:buFont typeface="Arial" panose="020B0604020202020204" pitchFamily="34" charset="0"/>
              <a:buChar char="•"/>
            </a:pPr>
            <a:r>
              <a:rPr lang="en-GB" sz="1900" dirty="0" smtClean="0"/>
              <a:t>Be entertaining</a:t>
            </a:r>
            <a:r>
              <a:rPr lang="en-GB" sz="1900" dirty="0"/>
              <a:t>, relevant and, humorous. Digital </a:t>
            </a:r>
            <a:r>
              <a:rPr lang="en-GB" sz="1900" dirty="0" smtClean="0"/>
              <a:t>helps you to quickly </a:t>
            </a:r>
            <a:r>
              <a:rPr lang="en-GB" sz="1900" dirty="0"/>
              <a:t>gauge the reaction as </a:t>
            </a:r>
            <a:r>
              <a:rPr lang="en-GB" sz="1900" dirty="0" smtClean="0"/>
              <a:t>users provide feedback </a:t>
            </a:r>
            <a:r>
              <a:rPr lang="en-GB" sz="1900" dirty="0"/>
              <a:t>to the </a:t>
            </a:r>
            <a:r>
              <a:rPr lang="en-GB" sz="1900" dirty="0" smtClean="0"/>
              <a:t>advertising.</a:t>
            </a:r>
          </a:p>
          <a:p>
            <a:pPr marL="285750" lvl="0" indent="-285750">
              <a:buFont typeface="Arial" panose="020B0604020202020204" pitchFamily="34" charset="0"/>
              <a:buChar char="•"/>
            </a:pPr>
            <a:r>
              <a:rPr lang="en-GB" sz="1900" dirty="0" smtClean="0"/>
              <a:t>Tap into </a:t>
            </a:r>
            <a:r>
              <a:rPr lang="en-GB" sz="1900" dirty="0"/>
              <a:t>existing behaviours online rather than </a:t>
            </a:r>
            <a:r>
              <a:rPr lang="en-GB" sz="1900" dirty="0" smtClean="0"/>
              <a:t>creating </a:t>
            </a:r>
            <a:r>
              <a:rPr lang="en-GB" sz="1900" dirty="0"/>
              <a:t>new ones. Many fans of the first ad had viewed it on YouTube and posted enthusiastic comments </a:t>
            </a:r>
            <a:r>
              <a:rPr lang="en-GB" sz="1900" dirty="0" smtClean="0"/>
              <a:t>online.</a:t>
            </a:r>
          </a:p>
          <a:p>
            <a:pPr marL="285750" lvl="0" indent="-285750">
              <a:buFont typeface="Arial" panose="020B0604020202020204" pitchFamily="34" charset="0"/>
              <a:buChar char="•"/>
            </a:pPr>
            <a:r>
              <a:rPr lang="en-GB" sz="1900" dirty="0" smtClean="0"/>
              <a:t>The idea: The Old </a:t>
            </a:r>
            <a:r>
              <a:rPr lang="en-GB" sz="1900" dirty="0"/>
              <a:t>Spice Guy would personally respond to fans’ messages and comments posted across a variety of social media, including Facebook and Twitter, through a series of video messages accessed via YouTube. </a:t>
            </a:r>
          </a:p>
          <a:p>
            <a:pPr marL="285750" lvl="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02264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10622" y="379828"/>
            <a:ext cx="4346915" cy="6212978"/>
          </a:xfrm>
        </p:spPr>
        <p:txBody>
          <a:bodyPr/>
          <a:lstStyle/>
          <a:p>
            <a:pPr marL="285750" lvl="0" indent="-285750">
              <a:buFont typeface="Arial" panose="020B0604020202020204" pitchFamily="34" charset="0"/>
              <a:buChar char="•"/>
            </a:pPr>
            <a:r>
              <a:rPr lang="en-GB" sz="2100" b="1" u="sng" dirty="0" smtClean="0"/>
              <a:t>The </a:t>
            </a:r>
            <a:r>
              <a:rPr lang="en-GB" sz="2100" b="1" u="sng" dirty="0"/>
              <a:t>pitch and tone </a:t>
            </a:r>
            <a:r>
              <a:rPr lang="en-GB" sz="2100" dirty="0"/>
              <a:t>of the character was key to the success of the response videos and something the Old Spice Guy—a man who is witty and charismatic, manly and athletic, but doesn’t take himself too seriously—had already established and made popular with fans. </a:t>
            </a:r>
          </a:p>
          <a:p>
            <a:pPr marL="285750" lvl="0" indent="-285750">
              <a:buFont typeface="Arial" panose="020B0604020202020204" pitchFamily="34" charset="0"/>
              <a:buChar char="•"/>
            </a:pPr>
            <a:r>
              <a:rPr lang="en-GB" sz="2100" b="1" u="sng" dirty="0" smtClean="0"/>
              <a:t>Campaign moved from </a:t>
            </a:r>
            <a:r>
              <a:rPr lang="en-GB" sz="2100" b="1" u="sng" dirty="0"/>
              <a:t>mass media </a:t>
            </a:r>
            <a:r>
              <a:rPr lang="en-GB" sz="2100" dirty="0"/>
              <a:t>TV, print and digital to engagement—still targeting the same audience, but deepening the communication and similarly the relationship. </a:t>
            </a:r>
            <a:endParaRPr lang="en-GB" sz="2100" dirty="0" smtClean="0"/>
          </a:p>
          <a:p>
            <a:pPr marL="285750" lvl="0" indent="-285750">
              <a:buFont typeface="Arial" panose="020B0604020202020204" pitchFamily="34" charset="0"/>
              <a:buChar char="•"/>
            </a:pPr>
            <a:r>
              <a:rPr lang="en-GB" sz="2100" b="1" dirty="0" smtClean="0"/>
              <a:t>Biggest </a:t>
            </a:r>
            <a:r>
              <a:rPr lang="en-GB" sz="2100" b="1" dirty="0"/>
              <a:t>lesson: Keep your creative ideas simple. Don't over-complicate things. </a:t>
            </a:r>
          </a:p>
          <a:p>
            <a:pPr marL="285750" lvl="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39274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GB" sz="1800" b="1" dirty="0"/>
              <a:t>Know the competition </a:t>
            </a:r>
            <a:r>
              <a:rPr lang="en-GB" sz="1800" dirty="0"/>
              <a:t>– Who are your main competitors in the digital space? Are they the same as your offline competitors? What are they doing </a:t>
            </a:r>
            <a:r>
              <a:rPr lang="en-GB" sz="1800" dirty="0" smtClean="0"/>
              <a:t>right? </a:t>
            </a:r>
            <a:r>
              <a:rPr lang="en-GB" sz="1800" dirty="0"/>
              <a:t>What are they doing </a:t>
            </a:r>
            <a:r>
              <a:rPr lang="en-GB" sz="1800" dirty="0" smtClean="0"/>
              <a:t>wrong? </a:t>
            </a:r>
            <a:endParaRPr lang="en-GB" sz="1800" dirty="0"/>
          </a:p>
        </p:txBody>
      </p:sp>
      <p:sp>
        <p:nvSpPr>
          <p:cNvPr id="3" name="Content Placeholder 2"/>
          <p:cNvSpPr>
            <a:spLocks noGrp="1"/>
          </p:cNvSpPr>
          <p:nvPr>
            <p:ph sz="half" idx="20"/>
          </p:nvPr>
        </p:nvSpPr>
        <p:spPr/>
        <p:txBody>
          <a:bodyPr>
            <a:normAutofit lnSpcReduction="10000"/>
          </a:bodyPr>
          <a:lstStyle/>
          <a:p>
            <a:pPr lvl="0"/>
            <a:r>
              <a:rPr lang="en-GB" sz="1800" b="1" dirty="0"/>
              <a:t>What do you want to achieve? </a:t>
            </a:r>
            <a:r>
              <a:rPr lang="en-GB" sz="1800" dirty="0"/>
              <a:t>Set SMART goals. What are your objectives: To generate online sales? Create a source of targeted sales leads? To improve your brand awareness? </a:t>
            </a:r>
          </a:p>
          <a:p>
            <a:endParaRPr lang="en-GB" dirty="0"/>
          </a:p>
        </p:txBody>
      </p:sp>
      <p:sp>
        <p:nvSpPr>
          <p:cNvPr id="4" name="Content Placeholder 3"/>
          <p:cNvSpPr>
            <a:spLocks noGrp="1"/>
          </p:cNvSpPr>
          <p:nvPr>
            <p:ph sz="half" idx="21"/>
          </p:nvPr>
        </p:nvSpPr>
        <p:spPr/>
        <p:txBody>
          <a:bodyPr/>
          <a:lstStyle/>
          <a:p>
            <a:pPr lvl="0"/>
            <a:r>
              <a:rPr lang="en-GB" sz="1800" b="1" dirty="0"/>
              <a:t>Know your customers </a:t>
            </a:r>
            <a:r>
              <a:rPr lang="en-GB" sz="1800" dirty="0"/>
              <a:t>– Who are they? What do they want from you? Is this your current clientele or a totally new one? </a:t>
            </a:r>
          </a:p>
          <a:p>
            <a:endParaRPr lang="en-GB" dirty="0"/>
          </a:p>
        </p:txBody>
      </p:sp>
      <p:sp>
        <p:nvSpPr>
          <p:cNvPr id="5" name="Content Placeholder 4"/>
          <p:cNvSpPr>
            <a:spLocks noGrp="1"/>
          </p:cNvSpPr>
          <p:nvPr>
            <p:ph sz="half" idx="22"/>
          </p:nvPr>
        </p:nvSpPr>
        <p:spPr>
          <a:xfrm>
            <a:off x="6370467" y="4386267"/>
            <a:ext cx="4369919" cy="1570848"/>
          </a:xfrm>
        </p:spPr>
        <p:txBody>
          <a:bodyPr>
            <a:noAutofit/>
          </a:bodyPr>
          <a:lstStyle/>
          <a:p>
            <a:r>
              <a:rPr lang="en-GB" sz="1800" b="1" dirty="0"/>
              <a:t>Know how you are doing </a:t>
            </a:r>
            <a:r>
              <a:rPr lang="en-GB" sz="1800" dirty="0"/>
              <a:t>– </a:t>
            </a:r>
            <a:r>
              <a:rPr lang="en-GB" sz="1800" dirty="0" smtClean="0"/>
              <a:t>Use goals </a:t>
            </a:r>
            <a:r>
              <a:rPr lang="en-GB" sz="1800" dirty="0"/>
              <a:t>and KPIs. Are certain digital channels delivering more traffic than others? Why? What about conversion rates? How much of that increased traffic results in tangible value to your business? </a:t>
            </a:r>
          </a:p>
        </p:txBody>
      </p:sp>
      <p:sp>
        <p:nvSpPr>
          <p:cNvPr id="6" name="Text Placeholder 5"/>
          <p:cNvSpPr>
            <a:spLocks noGrp="1"/>
          </p:cNvSpPr>
          <p:nvPr>
            <p:ph type="body" idx="1"/>
          </p:nvPr>
        </p:nvSpPr>
        <p:spPr>
          <a:xfrm>
            <a:off x="393896" y="1182947"/>
            <a:ext cx="11408898" cy="1113242"/>
          </a:xfrm>
        </p:spPr>
        <p:txBody>
          <a:bodyPr>
            <a:normAutofit fontScale="85000" lnSpcReduction="10000"/>
          </a:bodyPr>
          <a:lstStyle/>
          <a:p>
            <a:pPr lvl="0"/>
            <a:r>
              <a:rPr lang="en-GB" sz="2200" b="1" dirty="0" smtClean="0"/>
              <a:t>Know </a:t>
            </a:r>
            <a:r>
              <a:rPr lang="en-GB" sz="2200" b="1" dirty="0"/>
              <a:t>your business/brand </a:t>
            </a:r>
            <a:r>
              <a:rPr lang="en-GB" sz="2200" dirty="0"/>
              <a:t>– Are your products suited for online promotion? Do you have the right infrastructure/technology/skills in place? How will digital marketing fit in your existing business processes? Do these processes need to change? Are your staff willing to accommodate the changes?</a:t>
            </a:r>
          </a:p>
          <a:p>
            <a:endParaRPr lang="en-GB" dirty="0"/>
          </a:p>
        </p:txBody>
      </p:sp>
      <p:sp>
        <p:nvSpPr>
          <p:cNvPr id="7" name="Title 6"/>
          <p:cNvSpPr>
            <a:spLocks noGrp="1"/>
          </p:cNvSpPr>
          <p:nvPr>
            <p:ph type="title"/>
          </p:nvPr>
        </p:nvSpPr>
        <p:spPr/>
        <p:txBody>
          <a:bodyPr/>
          <a:lstStyle/>
          <a:p>
            <a:r>
              <a:rPr lang="en-GB" sz="2800" dirty="0">
                <a:solidFill>
                  <a:schemeClr val="tx1"/>
                </a:solidFill>
              </a:rPr>
              <a:t>Laying strong digital foundations</a:t>
            </a:r>
          </a:p>
        </p:txBody>
      </p:sp>
    </p:spTree>
    <p:extLst>
      <p:ext uri="{BB962C8B-B14F-4D97-AF65-F5344CB8AC3E}">
        <p14:creationId xmlns:p14="http://schemas.microsoft.com/office/powerpoint/2010/main" val="344627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582" y="1159365"/>
            <a:ext cx="10607529" cy="835690"/>
          </a:xfrm>
        </p:spPr>
        <p:txBody>
          <a:bodyPr/>
          <a:lstStyle/>
          <a:p>
            <a:pPr lvl="0"/>
            <a:r>
              <a:rPr lang="en-GB" sz="2000" dirty="0">
                <a:solidFill>
                  <a:schemeClr val="tx1"/>
                </a:solidFill>
              </a:rPr>
              <a:t>There is NO such thing as a digital consumer. The people you engage ONLINE are the ones who come to </a:t>
            </a:r>
            <a:r>
              <a:rPr lang="en-GB" sz="2000" dirty="0" smtClean="0">
                <a:solidFill>
                  <a:schemeClr val="tx1"/>
                </a:solidFill>
              </a:rPr>
              <a:t>you or call</a:t>
            </a:r>
            <a:r>
              <a:rPr lang="en-GB" sz="2000" dirty="0">
                <a:solidFill>
                  <a:schemeClr val="tx1"/>
                </a:solidFill>
              </a:rPr>
              <a:t>. They are PEOPLE!</a:t>
            </a:r>
          </a:p>
          <a:p>
            <a:endParaRPr lang="en-GB" dirty="0"/>
          </a:p>
        </p:txBody>
      </p:sp>
      <p:sp>
        <p:nvSpPr>
          <p:cNvPr id="4" name="Text Placeholder 3"/>
          <p:cNvSpPr>
            <a:spLocks noGrp="1"/>
          </p:cNvSpPr>
          <p:nvPr>
            <p:ph type="body" idx="20"/>
          </p:nvPr>
        </p:nvSpPr>
        <p:spPr>
          <a:xfrm>
            <a:off x="2023531" y="2424342"/>
            <a:ext cx="9290580" cy="844058"/>
          </a:xfrm>
        </p:spPr>
        <p:txBody>
          <a:bodyPr/>
          <a:lstStyle/>
          <a:p>
            <a:pPr lvl="0"/>
            <a:r>
              <a:rPr lang="en-GB" dirty="0">
                <a:solidFill>
                  <a:schemeClr val="tx1"/>
                </a:solidFill>
              </a:rPr>
              <a:t>All consumers care about is the EXPERIENCE – marketing is the PROMISE you make to them to make their experience pleasurable. </a:t>
            </a:r>
          </a:p>
          <a:p>
            <a:endParaRPr lang="en-GB" dirty="0"/>
          </a:p>
        </p:txBody>
      </p:sp>
      <p:sp>
        <p:nvSpPr>
          <p:cNvPr id="5" name="Text Placeholder 4"/>
          <p:cNvSpPr>
            <a:spLocks noGrp="1"/>
          </p:cNvSpPr>
          <p:nvPr>
            <p:ph type="body" idx="22"/>
          </p:nvPr>
        </p:nvSpPr>
        <p:spPr>
          <a:xfrm>
            <a:off x="484909" y="3505200"/>
            <a:ext cx="10829202" cy="1468581"/>
          </a:xfrm>
        </p:spPr>
        <p:txBody>
          <a:bodyPr>
            <a:normAutofit/>
          </a:bodyPr>
          <a:lstStyle/>
          <a:p>
            <a:pPr lvl="0"/>
            <a:r>
              <a:rPr lang="en-GB" sz="2000" dirty="0">
                <a:solidFill>
                  <a:schemeClr val="tx1"/>
                </a:solidFill>
              </a:rPr>
              <a:t>In a shop/store, consumers will wait patiently to be served or even on the phone. Online, they won’t; they DEMAND instant gratification and a flawless customer experience. If you disappoint, they go away unhappy and tell/warn their friends. You have no opportunity to explain.  You have to deliver first time, every time. </a:t>
            </a:r>
          </a:p>
          <a:p>
            <a:endParaRPr lang="en-GB" dirty="0"/>
          </a:p>
        </p:txBody>
      </p:sp>
      <p:sp>
        <p:nvSpPr>
          <p:cNvPr id="6" name="Text Placeholder 5"/>
          <p:cNvSpPr>
            <a:spLocks noGrp="1"/>
          </p:cNvSpPr>
          <p:nvPr>
            <p:ph type="body" idx="24"/>
          </p:nvPr>
        </p:nvSpPr>
        <p:spPr/>
        <p:txBody>
          <a:bodyPr/>
          <a:lstStyle/>
          <a:p>
            <a:pPr lvl="0"/>
            <a:r>
              <a:rPr lang="en-GB" dirty="0">
                <a:solidFill>
                  <a:schemeClr val="tx1"/>
                </a:solidFill>
              </a:rPr>
              <a:t>Digital marketing is about people communicating with other people. The technology is just the bit in the middle that helps it to happen.</a:t>
            </a:r>
          </a:p>
          <a:p>
            <a:endParaRPr lang="en-GB" dirty="0"/>
          </a:p>
        </p:txBody>
      </p:sp>
      <p:sp>
        <p:nvSpPr>
          <p:cNvPr id="7" name="Title 6"/>
          <p:cNvSpPr>
            <a:spLocks noGrp="1"/>
          </p:cNvSpPr>
          <p:nvPr>
            <p:ph type="title"/>
          </p:nvPr>
        </p:nvSpPr>
        <p:spPr/>
        <p:txBody>
          <a:bodyPr/>
          <a:lstStyle/>
          <a:p>
            <a:r>
              <a:rPr lang="en-GB" sz="2800" dirty="0">
                <a:solidFill>
                  <a:schemeClr val="tx1"/>
                </a:solidFill>
              </a:rPr>
              <a:t>The digital consumer REVEALED</a:t>
            </a:r>
          </a:p>
        </p:txBody>
      </p:sp>
    </p:spTree>
    <p:extLst>
      <p:ext uri="{BB962C8B-B14F-4D97-AF65-F5344CB8AC3E}">
        <p14:creationId xmlns:p14="http://schemas.microsoft.com/office/powerpoint/2010/main" val="200227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TOOLS (BONUS)</a:t>
            </a:r>
            <a:endParaRPr lang="en-GB" dirty="0"/>
          </a:p>
        </p:txBody>
      </p:sp>
    </p:spTree>
    <p:extLst>
      <p:ext uri="{BB962C8B-B14F-4D97-AF65-F5344CB8AC3E}">
        <p14:creationId xmlns:p14="http://schemas.microsoft.com/office/powerpoint/2010/main" val="161858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66255" y="1855354"/>
            <a:ext cx="4308763" cy="4296064"/>
          </a:xfrm>
        </p:spPr>
        <p:txBody>
          <a:bodyPr>
            <a:normAutofit lnSpcReduction="10000"/>
          </a:bodyPr>
          <a:lstStyle/>
          <a:p>
            <a:pPr>
              <a:lnSpc>
                <a:spcPct val="110000"/>
              </a:lnSpc>
              <a:spcBef>
                <a:spcPts val="600"/>
              </a:spcBef>
              <a:spcAft>
                <a:spcPts val="0"/>
              </a:spcAft>
            </a:pPr>
            <a:r>
              <a:rPr lang="en-US" sz="2100" dirty="0"/>
              <a:t>Video advertising on Facebook allows </a:t>
            </a:r>
            <a:r>
              <a:rPr lang="en-US" sz="2100" dirty="0" smtClean="0"/>
              <a:t>to </a:t>
            </a:r>
          </a:p>
          <a:p>
            <a:pPr>
              <a:lnSpc>
                <a:spcPct val="110000"/>
              </a:lnSpc>
              <a:spcBef>
                <a:spcPts val="600"/>
              </a:spcBef>
              <a:spcAft>
                <a:spcPts val="0"/>
              </a:spcAft>
            </a:pPr>
            <a:r>
              <a:rPr lang="en-US" sz="2100" b="1" dirty="0" smtClean="0">
                <a:solidFill>
                  <a:srgbClr val="FEE109"/>
                </a:solidFill>
              </a:rPr>
              <a:t>increase </a:t>
            </a:r>
            <a:r>
              <a:rPr lang="en-US" sz="2100" b="1" dirty="0">
                <a:solidFill>
                  <a:srgbClr val="FEE109"/>
                </a:solidFill>
              </a:rPr>
              <a:t>number of video views on F</a:t>
            </a:r>
            <a:r>
              <a:rPr lang="ru-RU" sz="2100" b="1" dirty="0" err="1">
                <a:solidFill>
                  <a:srgbClr val="FEE109"/>
                </a:solidFill>
              </a:rPr>
              <a:t>acebook</a:t>
            </a:r>
            <a:r>
              <a:rPr lang="en-US" sz="2100" b="1" dirty="0">
                <a:solidFill>
                  <a:srgbClr val="FEE109"/>
                </a:solidFill>
              </a:rPr>
              <a:t> for more than 50% </a:t>
            </a:r>
            <a:endParaRPr lang="en-US" sz="2100" b="1" dirty="0" smtClean="0">
              <a:solidFill>
                <a:srgbClr val="FEE109"/>
              </a:solidFill>
            </a:endParaRPr>
          </a:p>
          <a:p>
            <a:pPr>
              <a:lnSpc>
                <a:spcPct val="110000"/>
              </a:lnSpc>
              <a:spcBef>
                <a:spcPts val="600"/>
              </a:spcBef>
              <a:spcAft>
                <a:spcPts val="0"/>
              </a:spcAft>
            </a:pPr>
            <a:r>
              <a:rPr lang="en-US" sz="2100" dirty="0" smtClean="0"/>
              <a:t>which </a:t>
            </a:r>
            <a:r>
              <a:rPr lang="en-US" sz="2100" dirty="0"/>
              <a:t>helps companies to achieve greater brand awareness and increase sales</a:t>
            </a:r>
            <a:r>
              <a:rPr lang="en-US" sz="2100" dirty="0" smtClean="0"/>
              <a:t>.</a:t>
            </a:r>
            <a:endParaRPr lang="ru-RU" sz="2100" b="1" dirty="0" smtClean="0"/>
          </a:p>
          <a:p>
            <a:pPr>
              <a:spcBef>
                <a:spcPts val="0"/>
              </a:spcBef>
              <a:spcAft>
                <a:spcPts val="0"/>
              </a:spcAft>
            </a:pPr>
            <a:endParaRPr lang="en-US" sz="2000" b="1" dirty="0" smtClean="0"/>
          </a:p>
          <a:p>
            <a:pPr>
              <a:spcBef>
                <a:spcPts val="0"/>
              </a:spcBef>
              <a:spcAft>
                <a:spcPts val="0"/>
              </a:spcAft>
            </a:pPr>
            <a:endParaRPr lang="en-US" b="1" dirty="0">
              <a:solidFill>
                <a:srgbClr val="FEE109"/>
              </a:solidFill>
            </a:endParaRPr>
          </a:p>
          <a:p>
            <a:pPr>
              <a:spcBef>
                <a:spcPts val="0"/>
              </a:spcBef>
              <a:spcAft>
                <a:spcPts val="0"/>
              </a:spcAft>
            </a:pPr>
            <a:r>
              <a:rPr lang="en-US" sz="2800" b="1" dirty="0" smtClean="0">
                <a:solidFill>
                  <a:srgbClr val="FEE109"/>
                </a:solidFill>
              </a:rPr>
              <a:t>You </a:t>
            </a:r>
            <a:r>
              <a:rPr lang="en-US" sz="2800" b="1" dirty="0">
                <a:solidFill>
                  <a:srgbClr val="FEE109"/>
                </a:solidFill>
              </a:rPr>
              <a:t>create </a:t>
            </a:r>
            <a:endParaRPr lang="ru-RU" sz="2800" b="1" dirty="0">
              <a:solidFill>
                <a:srgbClr val="FEE109"/>
              </a:solidFill>
            </a:endParaRPr>
          </a:p>
          <a:p>
            <a:pPr>
              <a:spcBef>
                <a:spcPts val="0"/>
              </a:spcBef>
              <a:spcAft>
                <a:spcPts val="0"/>
              </a:spcAft>
            </a:pPr>
            <a:r>
              <a:rPr lang="en-US" sz="3800" b="1" dirty="0">
                <a:solidFill>
                  <a:srgbClr val="FEE109"/>
                </a:solidFill>
              </a:rPr>
              <a:t>3 touch of points </a:t>
            </a:r>
            <a:endParaRPr lang="ru-RU" sz="3800" b="1" dirty="0">
              <a:solidFill>
                <a:srgbClr val="FEE109"/>
              </a:solidFill>
            </a:endParaRPr>
          </a:p>
          <a:p>
            <a:pPr>
              <a:spcBef>
                <a:spcPts val="0"/>
              </a:spcBef>
              <a:spcAft>
                <a:spcPts val="0"/>
              </a:spcAft>
            </a:pPr>
            <a:r>
              <a:rPr lang="en-US" sz="2800" b="1" dirty="0">
                <a:solidFill>
                  <a:srgbClr val="FEE109"/>
                </a:solidFill>
              </a:rPr>
              <a:t>with your client in 1 ad</a:t>
            </a:r>
            <a:r>
              <a:rPr lang="en-US" sz="2800" b="1" dirty="0" smtClean="0">
                <a:solidFill>
                  <a:srgbClr val="FEE109"/>
                </a:solidFill>
              </a:rPr>
              <a:t>.</a:t>
            </a:r>
            <a:endParaRPr lang="ru-RU" sz="2800" b="1" dirty="0">
              <a:solidFill>
                <a:srgbClr val="FEE109"/>
              </a:solidFill>
            </a:endParaRPr>
          </a:p>
        </p:txBody>
      </p:sp>
      <p:sp>
        <p:nvSpPr>
          <p:cNvPr id="9" name="Текст 8"/>
          <p:cNvSpPr>
            <a:spLocks noGrp="1"/>
          </p:cNvSpPr>
          <p:nvPr>
            <p:ph type="body" sz="quarter" idx="13"/>
          </p:nvPr>
        </p:nvSpPr>
        <p:spPr>
          <a:xfrm>
            <a:off x="609600" y="318655"/>
            <a:ext cx="10972800" cy="1012199"/>
          </a:xfrm>
        </p:spPr>
        <p:txBody>
          <a:bodyPr/>
          <a:lstStyle/>
          <a:p>
            <a:r>
              <a:rPr lang="en-US" dirty="0"/>
              <a:t>Facebook Brand Awareness Video </a:t>
            </a:r>
            <a:r>
              <a:rPr lang="en-US" dirty="0" smtClean="0"/>
              <a:t>Campaigns</a:t>
            </a:r>
            <a:endParaRPr lang="ru-RU" dirty="0"/>
          </a:p>
        </p:txBody>
      </p:sp>
      <p:pic>
        <p:nvPicPr>
          <p:cNvPr id="11" name="Объект 10"/>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2901" t="6883" r="15368"/>
          <a:stretch/>
        </p:blipFill>
        <p:spPr>
          <a:xfrm>
            <a:off x="4881885" y="2394858"/>
            <a:ext cx="6700516" cy="3871612"/>
          </a:xfrm>
          <a:prstGeom prst="rect">
            <a:avLst/>
          </a:prstGeom>
        </p:spPr>
      </p:pic>
    </p:spTree>
    <p:extLst>
      <p:ext uri="{BB962C8B-B14F-4D97-AF65-F5344CB8AC3E}">
        <p14:creationId xmlns:p14="http://schemas.microsoft.com/office/powerpoint/2010/main" val="2496756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8375165" y="3381825"/>
            <a:ext cx="3352377" cy="2975691"/>
          </a:xfrm>
          <a:prstGeom prst="rect">
            <a:avLst/>
          </a:prstGeom>
          <a:solidFill>
            <a:schemeClr val="bg1"/>
          </a:solidFill>
          <a:ln>
            <a:noFill/>
          </a:ln>
          <a:effectLst>
            <a:outerShdw blurRad="3429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487635" y="3381825"/>
            <a:ext cx="3216730" cy="2975691"/>
          </a:xfrm>
          <a:prstGeom prst="rect">
            <a:avLst/>
          </a:prstGeom>
          <a:solidFill>
            <a:schemeClr val="bg1"/>
          </a:solidFill>
          <a:ln>
            <a:noFill/>
          </a:ln>
          <a:effectLst>
            <a:outerShdw blurRad="3429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87321" y="3381825"/>
            <a:ext cx="3095298" cy="2975691"/>
          </a:xfrm>
          <a:prstGeom prst="rect">
            <a:avLst/>
          </a:prstGeom>
          <a:solidFill>
            <a:schemeClr val="bg1"/>
          </a:solidFill>
          <a:ln>
            <a:noFill/>
          </a:ln>
          <a:effectLst>
            <a:outerShdw blurRad="3429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3"/>
          <p:cNvSpPr>
            <a:spLocks noGrp="1"/>
          </p:cNvSpPr>
          <p:nvPr>
            <p:ph type="body" idx="1"/>
          </p:nvPr>
        </p:nvSpPr>
        <p:spPr>
          <a:xfrm>
            <a:off x="673192" y="2373012"/>
            <a:ext cx="3082268" cy="850446"/>
          </a:xfrm>
        </p:spPr>
        <p:txBody>
          <a:bodyPr anchor="ctr">
            <a:noAutofit/>
          </a:bodyPr>
          <a:lstStyle/>
          <a:p>
            <a:pPr algn="ctr">
              <a:spcBef>
                <a:spcPts val="0"/>
              </a:spcBef>
              <a:spcAft>
                <a:spcPts val="0"/>
              </a:spcAft>
            </a:pPr>
            <a:r>
              <a:rPr lang="en-US" sz="2000" dirty="0">
                <a:latin typeface="+mj-lt"/>
              </a:rPr>
              <a:t>Upload videos directly to </a:t>
            </a:r>
            <a:r>
              <a:rPr lang="en-US" sz="2000" dirty="0" smtClean="0">
                <a:latin typeface="+mj-lt"/>
              </a:rPr>
              <a:t>Facebook</a:t>
            </a:r>
            <a:endParaRPr lang="ru-RU" sz="2000" dirty="0">
              <a:latin typeface="+mj-lt"/>
            </a:endParaRPr>
          </a:p>
        </p:txBody>
      </p:sp>
      <p:sp>
        <p:nvSpPr>
          <p:cNvPr id="5" name="Объект 4"/>
          <p:cNvSpPr>
            <a:spLocks noGrp="1"/>
          </p:cNvSpPr>
          <p:nvPr>
            <p:ph sz="half" idx="2"/>
          </p:nvPr>
        </p:nvSpPr>
        <p:spPr>
          <a:xfrm>
            <a:off x="755524" y="3495368"/>
            <a:ext cx="3045201" cy="2862148"/>
          </a:xfrm>
        </p:spPr>
        <p:txBody>
          <a:bodyPr>
            <a:noAutofit/>
          </a:bodyPr>
          <a:lstStyle/>
          <a:p>
            <a:r>
              <a:rPr lang="en-US" dirty="0" smtClean="0"/>
              <a:t>All </a:t>
            </a:r>
            <a:r>
              <a:rPr lang="en-US" dirty="0"/>
              <a:t>directly uploaded </a:t>
            </a:r>
            <a:r>
              <a:rPr lang="en-US" dirty="0" smtClean="0"/>
              <a:t>videos played </a:t>
            </a:r>
            <a:r>
              <a:rPr lang="en-US" dirty="0"/>
              <a:t>better and look more attractive compared to other video </a:t>
            </a:r>
            <a:r>
              <a:rPr lang="en-US" dirty="0" smtClean="0"/>
              <a:t>websites.</a:t>
            </a:r>
          </a:p>
          <a:p>
            <a:r>
              <a:rPr lang="en-US" sz="2000" b="1" dirty="0" smtClean="0">
                <a:solidFill>
                  <a:schemeClr val="accent2"/>
                </a:solidFill>
              </a:rPr>
              <a:t>30% more video views</a:t>
            </a:r>
          </a:p>
          <a:p>
            <a:r>
              <a:rPr lang="en-US" sz="2000" b="1" dirty="0" smtClean="0">
                <a:solidFill>
                  <a:schemeClr val="accent2"/>
                </a:solidFill>
              </a:rPr>
              <a:t>Increasing the size of images up to 11 times in the News Feed</a:t>
            </a:r>
            <a:endParaRPr lang="ru-RU" sz="2000" b="1" dirty="0">
              <a:solidFill>
                <a:schemeClr val="accent2"/>
              </a:solidFill>
            </a:endParaRPr>
          </a:p>
        </p:txBody>
      </p:sp>
      <p:sp>
        <p:nvSpPr>
          <p:cNvPr id="8" name="Текст 7"/>
          <p:cNvSpPr>
            <a:spLocks noGrp="1"/>
          </p:cNvSpPr>
          <p:nvPr>
            <p:ph type="body" idx="14"/>
          </p:nvPr>
        </p:nvSpPr>
        <p:spPr>
          <a:xfrm>
            <a:off x="4514846" y="2373012"/>
            <a:ext cx="3027710" cy="850445"/>
          </a:xfrm>
        </p:spPr>
        <p:txBody>
          <a:bodyPr anchor="ctr">
            <a:normAutofit/>
          </a:bodyPr>
          <a:lstStyle/>
          <a:p>
            <a:pPr algn="ctr">
              <a:spcBef>
                <a:spcPts val="0"/>
              </a:spcBef>
              <a:spcAft>
                <a:spcPts val="0"/>
              </a:spcAft>
            </a:pPr>
            <a:r>
              <a:rPr lang="en-US" sz="2000" dirty="0">
                <a:latin typeface="+mj-lt"/>
              </a:rPr>
              <a:t>Use the </a:t>
            </a:r>
            <a:r>
              <a:rPr lang="en-US" sz="2000" dirty="0" smtClean="0">
                <a:latin typeface="+mj-lt"/>
              </a:rPr>
              <a:t>goal</a:t>
            </a:r>
          </a:p>
          <a:p>
            <a:pPr algn="ctr">
              <a:spcBef>
                <a:spcPts val="0"/>
              </a:spcBef>
              <a:spcAft>
                <a:spcPts val="0"/>
              </a:spcAft>
            </a:pPr>
            <a:r>
              <a:rPr lang="en-US" sz="2000" dirty="0" smtClean="0">
                <a:latin typeface="+mj-lt"/>
              </a:rPr>
              <a:t>"Video </a:t>
            </a:r>
            <a:r>
              <a:rPr lang="en-US" sz="2000" dirty="0">
                <a:latin typeface="+mj-lt"/>
              </a:rPr>
              <a:t>Views"</a:t>
            </a:r>
            <a:endParaRPr lang="ru-RU" sz="2000" dirty="0">
              <a:latin typeface="+mj-lt"/>
            </a:endParaRPr>
          </a:p>
        </p:txBody>
      </p:sp>
      <p:sp>
        <p:nvSpPr>
          <p:cNvPr id="9" name="Объект 8"/>
          <p:cNvSpPr>
            <a:spLocks noGrp="1"/>
          </p:cNvSpPr>
          <p:nvPr>
            <p:ph sz="half" idx="15"/>
          </p:nvPr>
        </p:nvSpPr>
        <p:spPr>
          <a:xfrm>
            <a:off x="4569163" y="3495368"/>
            <a:ext cx="3099119" cy="2847376"/>
          </a:xfrm>
        </p:spPr>
        <p:txBody>
          <a:bodyPr/>
          <a:lstStyle/>
          <a:p>
            <a:r>
              <a:rPr lang="en-US" dirty="0"/>
              <a:t>When </a:t>
            </a:r>
            <a:r>
              <a:rPr lang="en-US" dirty="0" smtClean="0"/>
              <a:t>you choose </a:t>
            </a:r>
            <a:r>
              <a:rPr lang="en-US" dirty="0"/>
              <a:t>a target "Video Views" your video will be automatically optimized to show the people who are likely to watch it on Facebook.</a:t>
            </a:r>
          </a:p>
          <a:p>
            <a:r>
              <a:rPr lang="en-US" sz="2000" b="1" dirty="0" smtClean="0">
                <a:solidFill>
                  <a:schemeClr val="accent3"/>
                </a:solidFill>
              </a:rPr>
              <a:t>Increase coverage</a:t>
            </a:r>
          </a:p>
          <a:p>
            <a:r>
              <a:rPr lang="en-US" sz="2000" b="1" dirty="0" smtClean="0">
                <a:solidFill>
                  <a:schemeClr val="accent3"/>
                </a:solidFill>
              </a:rPr>
              <a:t>Boost your video</a:t>
            </a:r>
            <a:endParaRPr lang="ru-RU" sz="2000" b="1" dirty="0">
              <a:solidFill>
                <a:schemeClr val="accent3"/>
              </a:solidFill>
            </a:endParaRPr>
          </a:p>
        </p:txBody>
      </p:sp>
      <p:sp>
        <p:nvSpPr>
          <p:cNvPr id="10" name="Текст 9"/>
          <p:cNvSpPr>
            <a:spLocks noGrp="1"/>
          </p:cNvSpPr>
          <p:nvPr>
            <p:ph type="body" idx="16"/>
          </p:nvPr>
        </p:nvSpPr>
        <p:spPr>
          <a:xfrm>
            <a:off x="8423465" y="2373012"/>
            <a:ext cx="3207237" cy="850445"/>
          </a:xfrm>
        </p:spPr>
        <p:txBody>
          <a:bodyPr anchor="ctr">
            <a:noAutofit/>
          </a:bodyPr>
          <a:lstStyle/>
          <a:p>
            <a:pPr algn="ctr">
              <a:spcBef>
                <a:spcPts val="0"/>
              </a:spcBef>
              <a:spcAft>
                <a:spcPts val="0"/>
              </a:spcAft>
            </a:pPr>
            <a:r>
              <a:rPr lang="en-US" sz="2000" dirty="0">
                <a:solidFill>
                  <a:srgbClr val="EF4638"/>
                </a:solidFill>
                <a:latin typeface="+mj-lt"/>
              </a:rPr>
              <a:t>Track the effectiveness </a:t>
            </a:r>
            <a:endParaRPr lang="en-US" sz="2000" dirty="0" smtClean="0">
              <a:solidFill>
                <a:srgbClr val="EF4638"/>
              </a:solidFill>
              <a:latin typeface="+mj-lt"/>
            </a:endParaRPr>
          </a:p>
          <a:p>
            <a:pPr algn="ctr">
              <a:spcBef>
                <a:spcPts val="0"/>
              </a:spcBef>
              <a:spcAft>
                <a:spcPts val="0"/>
              </a:spcAft>
            </a:pPr>
            <a:r>
              <a:rPr lang="en-US" sz="2000" dirty="0" smtClean="0">
                <a:solidFill>
                  <a:srgbClr val="EF4638"/>
                </a:solidFill>
                <a:latin typeface="+mj-lt"/>
              </a:rPr>
              <a:t>of </a:t>
            </a:r>
            <a:r>
              <a:rPr lang="en-US" sz="2000" dirty="0">
                <a:solidFill>
                  <a:srgbClr val="EF4638"/>
                </a:solidFill>
                <a:latin typeface="+mj-lt"/>
              </a:rPr>
              <a:t>your </a:t>
            </a:r>
            <a:r>
              <a:rPr lang="en-US" sz="2000" dirty="0" smtClean="0">
                <a:solidFill>
                  <a:srgbClr val="EF4638"/>
                </a:solidFill>
                <a:latin typeface="+mj-lt"/>
              </a:rPr>
              <a:t>video</a:t>
            </a:r>
            <a:endParaRPr lang="en-US" sz="2000" dirty="0">
              <a:solidFill>
                <a:srgbClr val="EF4638"/>
              </a:solidFill>
              <a:latin typeface="+mj-lt"/>
            </a:endParaRPr>
          </a:p>
        </p:txBody>
      </p:sp>
      <p:sp>
        <p:nvSpPr>
          <p:cNvPr id="11" name="Объект 10"/>
          <p:cNvSpPr>
            <a:spLocks noGrp="1"/>
          </p:cNvSpPr>
          <p:nvPr>
            <p:ph sz="half" idx="17"/>
          </p:nvPr>
        </p:nvSpPr>
        <p:spPr>
          <a:xfrm>
            <a:off x="8509773" y="3495368"/>
            <a:ext cx="3157766" cy="2847376"/>
          </a:xfrm>
        </p:spPr>
        <p:txBody>
          <a:bodyPr/>
          <a:lstStyle/>
          <a:p>
            <a:r>
              <a:rPr lang="en-US" dirty="0" smtClean="0"/>
              <a:t>Metrics </a:t>
            </a:r>
            <a:r>
              <a:rPr lang="en-US" dirty="0"/>
              <a:t>video in the advertising statements available when you click Customize columns, to better understand how to improve the video.</a:t>
            </a:r>
          </a:p>
          <a:p>
            <a:r>
              <a:rPr lang="en-US" sz="2000" b="1" dirty="0">
                <a:solidFill>
                  <a:schemeClr val="accent1"/>
                </a:solidFill>
              </a:rPr>
              <a:t>Views video (10 seconds)</a:t>
            </a:r>
          </a:p>
          <a:p>
            <a:r>
              <a:rPr lang="en-US" sz="2000" b="1" dirty="0">
                <a:solidFill>
                  <a:schemeClr val="accent1"/>
                </a:solidFill>
              </a:rPr>
              <a:t>Views on quartiles</a:t>
            </a:r>
            <a:endParaRPr lang="ru-RU" sz="2000" b="1" dirty="0">
              <a:solidFill>
                <a:schemeClr val="accent1"/>
              </a:solidFill>
            </a:endParaRPr>
          </a:p>
        </p:txBody>
      </p:sp>
      <p:sp>
        <p:nvSpPr>
          <p:cNvPr id="7" name="Текст 6"/>
          <p:cNvSpPr>
            <a:spLocks noGrp="1"/>
          </p:cNvSpPr>
          <p:nvPr>
            <p:ph type="body" sz="quarter" idx="13"/>
          </p:nvPr>
        </p:nvSpPr>
        <p:spPr>
          <a:xfrm>
            <a:off x="609600" y="374073"/>
            <a:ext cx="10972800" cy="956781"/>
          </a:xfrm>
        </p:spPr>
        <p:txBody>
          <a:bodyPr/>
          <a:lstStyle/>
          <a:p>
            <a:r>
              <a:rPr lang="en-US" sz="3200" dirty="0"/>
              <a:t>How it works?</a:t>
            </a:r>
            <a:endParaRPr lang="ru-RU" sz="3200" dirty="0"/>
          </a:p>
          <a:p>
            <a:endParaRPr lang="ru-RU" dirty="0"/>
          </a:p>
        </p:txBody>
      </p:sp>
      <p:sp>
        <p:nvSpPr>
          <p:cNvPr id="13" name="Прямоугольник 12"/>
          <p:cNvSpPr/>
          <p:nvPr/>
        </p:nvSpPr>
        <p:spPr>
          <a:xfrm>
            <a:off x="609600" y="1510661"/>
            <a:ext cx="10792691" cy="584775"/>
          </a:xfrm>
          <a:prstGeom prst="rect">
            <a:avLst/>
          </a:prstGeom>
        </p:spPr>
        <p:txBody>
          <a:bodyPr wrap="square">
            <a:spAutoFit/>
          </a:bodyPr>
          <a:lstStyle/>
          <a:p>
            <a:pPr eaLnBrk="0" fontAlgn="base" hangingPunct="0">
              <a:lnSpc>
                <a:spcPct val="100000"/>
              </a:lnSpc>
              <a:spcBef>
                <a:spcPts val="0"/>
              </a:spcBef>
              <a:spcAft>
                <a:spcPct val="0"/>
              </a:spcAft>
            </a:pPr>
            <a:r>
              <a:rPr lang="en-US" sz="1600" dirty="0"/>
              <a:t>Video campaigns in </a:t>
            </a:r>
            <a:r>
              <a:rPr lang="en-US" sz="1600" dirty="0" smtClean="0"/>
              <a:t>Facebook looks like </a:t>
            </a:r>
            <a:r>
              <a:rPr lang="en-US" sz="1600" dirty="0"/>
              <a:t>native </a:t>
            </a:r>
            <a:r>
              <a:rPr lang="en-US" sz="1600" dirty="0" smtClean="0"/>
              <a:t>campaigns and are available on both: </a:t>
            </a:r>
            <a:r>
              <a:rPr lang="en-US" sz="1600" dirty="0"/>
              <a:t>desktop and mobile. You can see them every day in your FB feed.</a:t>
            </a:r>
          </a:p>
        </p:txBody>
      </p:sp>
      <p:sp>
        <p:nvSpPr>
          <p:cNvPr id="15" name="Скругленный прямоугольник 14"/>
          <p:cNvSpPr/>
          <p:nvPr/>
        </p:nvSpPr>
        <p:spPr>
          <a:xfrm>
            <a:off x="4469480" y="2336800"/>
            <a:ext cx="3234886" cy="931501"/>
          </a:xfrm>
          <a:prstGeom prst="round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6" name="Текст 9"/>
          <p:cNvSpPr txBox="1">
            <a:spLocks/>
          </p:cNvSpPr>
          <p:nvPr/>
        </p:nvSpPr>
        <p:spPr>
          <a:xfrm>
            <a:off x="4400541" y="2336800"/>
            <a:ext cx="3430823" cy="85044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spcAft>
                <a:spcPts val="800"/>
              </a:spcAft>
              <a:buFont typeface="Arial" panose="020B0604020202020204" pitchFamily="34" charset="0"/>
              <a:buNone/>
              <a:defRPr sz="2400" b="0" kern="1200">
                <a:solidFill>
                  <a:schemeClr val="accent1"/>
                </a:solidFill>
                <a:latin typeface="+mn-lt"/>
                <a:ea typeface="+mn-ea"/>
                <a:cs typeface="+mn-cs"/>
              </a:defRPr>
            </a:lvl1pPr>
            <a:lvl2pPr marL="457200" indent="0" algn="l" defTabSz="914400" rtl="0" eaLnBrk="1" latinLnBrk="0" hangingPunct="1">
              <a:lnSpc>
                <a:spcPct val="90000"/>
              </a:lnSpc>
              <a:spcBef>
                <a:spcPts val="400"/>
              </a:spcBef>
              <a:spcAft>
                <a:spcPts val="400"/>
              </a:spcAft>
              <a:buClr>
                <a:srgbClr val="C0000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400"/>
              </a:spcAft>
              <a:buFont typeface="Calibri" panose="020F050202020403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spcAft>
                <a:spcPts val="400"/>
              </a:spcAft>
              <a:buFont typeface="Arial" panose="020B0604020202020204" pitchFamily="34" charset="0"/>
              <a:buNone/>
              <a:defRPr sz="1600" b="1" kern="1200">
                <a:solidFill>
                  <a:srgbClr val="C00000"/>
                </a:solidFill>
                <a:latin typeface="+mn-lt"/>
                <a:ea typeface="+mn-ea"/>
                <a:cs typeface="+mn-cs"/>
              </a:defRPr>
            </a:lvl4pPr>
            <a:lvl5pPr marL="1828800" indent="0" algn="l" defTabSz="914400" rtl="0" eaLnBrk="1" latinLnBrk="0" hangingPunct="1">
              <a:lnSpc>
                <a:spcPct val="90000"/>
              </a:lnSpc>
              <a:spcBef>
                <a:spcPts val="800"/>
              </a:spcBef>
              <a:spcAft>
                <a:spcPts val="40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spcAft>
                <a:spcPts val="400"/>
              </a:spcAft>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spcAft>
                <a:spcPts val="400"/>
              </a:spcAft>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spcAft>
                <a:spcPts val="400"/>
              </a:spcAft>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spcAft>
                <a:spcPts val="400"/>
              </a:spcAft>
              <a:buFont typeface="Arial" panose="020B0604020202020204" pitchFamily="34" charset="0"/>
              <a:buNone/>
              <a:defRPr sz="1600" b="1" kern="1200">
                <a:solidFill>
                  <a:schemeClr val="tx1"/>
                </a:solidFill>
                <a:latin typeface="+mn-lt"/>
                <a:ea typeface="+mn-ea"/>
                <a:cs typeface="+mn-cs"/>
              </a:defRPr>
            </a:lvl9pPr>
          </a:lstStyle>
          <a:p>
            <a:pPr algn="ctr">
              <a:spcBef>
                <a:spcPts val="0"/>
              </a:spcBef>
              <a:spcAft>
                <a:spcPts val="0"/>
              </a:spcAft>
            </a:pPr>
            <a:endParaRPr lang="en-US" dirty="0">
              <a:solidFill>
                <a:schemeClr val="bg1"/>
              </a:solidFill>
            </a:endParaRPr>
          </a:p>
        </p:txBody>
      </p:sp>
      <p:sp>
        <p:nvSpPr>
          <p:cNvPr id="17" name="Скругленный прямоугольник 16"/>
          <p:cNvSpPr/>
          <p:nvPr/>
        </p:nvSpPr>
        <p:spPr>
          <a:xfrm>
            <a:off x="687321" y="2336800"/>
            <a:ext cx="3095298" cy="931501"/>
          </a:xfrm>
          <a:prstGeom prst="round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8" name="Скругленный прямоугольник 17"/>
          <p:cNvSpPr/>
          <p:nvPr/>
        </p:nvSpPr>
        <p:spPr>
          <a:xfrm>
            <a:off x="8449007" y="2336800"/>
            <a:ext cx="3234886" cy="931501"/>
          </a:xfrm>
          <a:prstGeom prst="round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Tree>
    <p:extLst>
      <p:ext uri="{BB962C8B-B14F-4D97-AF65-F5344CB8AC3E}">
        <p14:creationId xmlns:p14="http://schemas.microsoft.com/office/powerpoint/2010/main" val="29589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290757" y="1621425"/>
            <a:ext cx="3216729" cy="1027547"/>
          </a:xfrm>
        </p:spPr>
        <p:txBody>
          <a:bodyPr>
            <a:normAutofit/>
          </a:bodyPr>
          <a:lstStyle/>
          <a:p>
            <a:pPr algn="ctr">
              <a:spcBef>
                <a:spcPts val="600"/>
              </a:spcBef>
              <a:spcAft>
                <a:spcPts val="0"/>
              </a:spcAft>
            </a:pPr>
            <a:r>
              <a:rPr lang="en-US" dirty="0" smtClean="0">
                <a:latin typeface="+mj-lt"/>
              </a:rPr>
              <a:t>PHOTO </a:t>
            </a:r>
          </a:p>
          <a:p>
            <a:pPr algn="ctr">
              <a:spcBef>
                <a:spcPts val="600"/>
              </a:spcBef>
              <a:spcAft>
                <a:spcPts val="0"/>
              </a:spcAft>
            </a:pPr>
            <a:r>
              <a:rPr lang="en-US" dirty="0" smtClean="0">
                <a:latin typeface="+mj-lt"/>
              </a:rPr>
              <a:t>ADS</a:t>
            </a:r>
            <a:endParaRPr lang="en-US" dirty="0">
              <a:latin typeface="+mj-lt"/>
            </a:endParaRPr>
          </a:p>
        </p:txBody>
      </p:sp>
      <p:sp>
        <p:nvSpPr>
          <p:cNvPr id="7" name="Текст 6"/>
          <p:cNvSpPr>
            <a:spLocks noGrp="1"/>
          </p:cNvSpPr>
          <p:nvPr>
            <p:ph type="body" idx="14"/>
          </p:nvPr>
        </p:nvSpPr>
        <p:spPr>
          <a:xfrm>
            <a:off x="2924145" y="1616005"/>
            <a:ext cx="3216729" cy="1027548"/>
          </a:xfrm>
        </p:spPr>
        <p:txBody>
          <a:bodyPr>
            <a:normAutofit/>
          </a:bodyPr>
          <a:lstStyle/>
          <a:p>
            <a:pPr algn="ctr">
              <a:spcBef>
                <a:spcPts val="600"/>
              </a:spcBef>
              <a:spcAft>
                <a:spcPts val="0"/>
              </a:spcAft>
            </a:pPr>
            <a:r>
              <a:rPr lang="en-US" dirty="0" smtClean="0">
                <a:latin typeface="+mj-lt"/>
              </a:rPr>
              <a:t>VIDEO </a:t>
            </a:r>
          </a:p>
          <a:p>
            <a:pPr algn="ctr">
              <a:spcBef>
                <a:spcPts val="600"/>
              </a:spcBef>
              <a:spcAft>
                <a:spcPts val="0"/>
              </a:spcAft>
            </a:pPr>
            <a:r>
              <a:rPr lang="en-US" dirty="0" smtClean="0">
                <a:latin typeface="+mj-lt"/>
              </a:rPr>
              <a:t>ADS</a:t>
            </a:r>
            <a:endParaRPr lang="en-US" dirty="0">
              <a:latin typeface="+mj-lt"/>
            </a:endParaRPr>
          </a:p>
        </p:txBody>
      </p:sp>
      <p:sp>
        <p:nvSpPr>
          <p:cNvPr id="9" name="Текст 8"/>
          <p:cNvSpPr>
            <a:spLocks noGrp="1"/>
          </p:cNvSpPr>
          <p:nvPr>
            <p:ph type="body" idx="16"/>
          </p:nvPr>
        </p:nvSpPr>
        <p:spPr>
          <a:xfrm>
            <a:off x="5482015" y="1621424"/>
            <a:ext cx="3216729" cy="1027548"/>
          </a:xfrm>
        </p:spPr>
        <p:txBody>
          <a:bodyPr>
            <a:normAutofit/>
          </a:bodyPr>
          <a:lstStyle/>
          <a:p>
            <a:pPr algn="ctr">
              <a:spcBef>
                <a:spcPts val="600"/>
              </a:spcBef>
              <a:spcAft>
                <a:spcPts val="0"/>
              </a:spcAft>
            </a:pPr>
            <a:r>
              <a:rPr lang="en-US" dirty="0" smtClean="0">
                <a:latin typeface="+mj-lt"/>
              </a:rPr>
              <a:t>CAROUSEL </a:t>
            </a:r>
          </a:p>
          <a:p>
            <a:pPr algn="ctr">
              <a:spcBef>
                <a:spcPts val="600"/>
              </a:spcBef>
              <a:spcAft>
                <a:spcPts val="0"/>
              </a:spcAft>
            </a:pPr>
            <a:r>
              <a:rPr lang="en-US" dirty="0" smtClean="0">
                <a:latin typeface="+mj-lt"/>
              </a:rPr>
              <a:t>ADS</a:t>
            </a:r>
            <a:endParaRPr lang="en-US" dirty="0">
              <a:latin typeface="+mj-lt"/>
            </a:endParaRPr>
          </a:p>
        </p:txBody>
      </p:sp>
      <p:sp>
        <p:nvSpPr>
          <p:cNvPr id="3" name="Текст 2"/>
          <p:cNvSpPr>
            <a:spLocks noGrp="1"/>
          </p:cNvSpPr>
          <p:nvPr>
            <p:ph type="body" sz="quarter" idx="13"/>
          </p:nvPr>
        </p:nvSpPr>
        <p:spPr>
          <a:xfrm>
            <a:off x="631366" y="415636"/>
            <a:ext cx="11144997" cy="901761"/>
          </a:xfrm>
        </p:spPr>
        <p:txBody>
          <a:bodyPr/>
          <a:lstStyle/>
          <a:p>
            <a:r>
              <a:rPr lang="en-US" dirty="0" smtClean="0"/>
              <a:t>Advertising via Instagram</a:t>
            </a:r>
            <a:endParaRPr lang="ru-RU" dirty="0"/>
          </a:p>
        </p:txBody>
      </p:sp>
      <p:pic>
        <p:nvPicPr>
          <p:cNvPr id="16386" name="Picture 2" descr="Image result for instagram sponsored photo ads"/>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839579" y="2654392"/>
            <a:ext cx="2148443" cy="37306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3469908" y="2648972"/>
            <a:ext cx="2148443" cy="3730683"/>
            <a:chOff x="5108700" y="2699656"/>
            <a:chExt cx="2029018" cy="3730683"/>
          </a:xfrm>
        </p:grpSpPr>
        <p:pic>
          <p:nvPicPr>
            <p:cNvPr id="16" name="Picture 2" descr="Image result for instagram sponsored photo a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08700" y="2699656"/>
              <a:ext cx="2029018" cy="373068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instagram sponsored video ads pre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4038" y="3164113"/>
              <a:ext cx="1536395" cy="2727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Группа 14"/>
          <p:cNvGrpSpPr/>
          <p:nvPr/>
        </p:nvGrpSpPr>
        <p:grpSpPr>
          <a:xfrm>
            <a:off x="6032328" y="2654391"/>
            <a:ext cx="2148443" cy="3730683"/>
            <a:chOff x="8981293" y="2699656"/>
            <a:chExt cx="2029018" cy="3730683"/>
          </a:xfrm>
        </p:grpSpPr>
        <p:pic>
          <p:nvPicPr>
            <p:cNvPr id="19" name="Picture 2" descr="Image result for instagram sponsored photo a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81293" y="2699656"/>
              <a:ext cx="2029018" cy="373068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instagram sponsored carousel ads preview"/>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29726" y="3160052"/>
              <a:ext cx="1524000" cy="273116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Прямоугольник 27"/>
          <p:cNvSpPr/>
          <p:nvPr/>
        </p:nvSpPr>
        <p:spPr>
          <a:xfrm>
            <a:off x="9340666" y="2655413"/>
            <a:ext cx="2821070" cy="707886"/>
          </a:xfrm>
          <a:prstGeom prst="rect">
            <a:avLst/>
          </a:prstGeom>
        </p:spPr>
        <p:txBody>
          <a:bodyPr wrap="square">
            <a:spAutoFit/>
          </a:bodyPr>
          <a:lstStyle/>
          <a:p>
            <a:r>
              <a:rPr lang="en-US" sz="2200" dirty="0" smtClean="0">
                <a:solidFill>
                  <a:schemeClr val="tx2"/>
                </a:solidFill>
                <a:latin typeface="+mj-lt"/>
              </a:rPr>
              <a:t>500M</a:t>
            </a:r>
            <a:r>
              <a:rPr lang="en-US" sz="2200" dirty="0">
                <a:solidFill>
                  <a:schemeClr val="tx2"/>
                </a:solidFill>
                <a:latin typeface="+mj-lt"/>
              </a:rPr>
              <a:t>+</a:t>
            </a:r>
          </a:p>
          <a:p>
            <a:r>
              <a:rPr lang="en-US" dirty="0">
                <a:solidFill>
                  <a:schemeClr val="tx2"/>
                </a:solidFill>
              </a:rPr>
              <a:t>Monthly </a:t>
            </a:r>
            <a:r>
              <a:rPr lang="en-US" dirty="0" smtClean="0">
                <a:solidFill>
                  <a:schemeClr val="tx2"/>
                </a:solidFill>
              </a:rPr>
              <a:t>Actives</a:t>
            </a:r>
            <a:endParaRPr lang="en-US" dirty="0">
              <a:solidFill>
                <a:schemeClr val="tx2"/>
              </a:solidFill>
            </a:endParaRPr>
          </a:p>
        </p:txBody>
      </p:sp>
      <p:sp>
        <p:nvSpPr>
          <p:cNvPr id="29" name="Прямоугольник 28"/>
          <p:cNvSpPr/>
          <p:nvPr/>
        </p:nvSpPr>
        <p:spPr>
          <a:xfrm>
            <a:off x="9340666" y="3611203"/>
            <a:ext cx="2821070" cy="707886"/>
          </a:xfrm>
          <a:prstGeom prst="rect">
            <a:avLst/>
          </a:prstGeom>
        </p:spPr>
        <p:txBody>
          <a:bodyPr wrap="square">
            <a:spAutoFit/>
          </a:bodyPr>
          <a:lstStyle/>
          <a:p>
            <a:r>
              <a:rPr lang="en-US" sz="2200" dirty="0" smtClean="0">
                <a:solidFill>
                  <a:schemeClr val="accent2"/>
                </a:solidFill>
                <a:latin typeface="+mj-lt"/>
              </a:rPr>
              <a:t>300M</a:t>
            </a:r>
            <a:r>
              <a:rPr lang="en-US" sz="2200" dirty="0">
                <a:solidFill>
                  <a:schemeClr val="accent2"/>
                </a:solidFill>
                <a:latin typeface="+mj-lt"/>
              </a:rPr>
              <a:t>+</a:t>
            </a:r>
          </a:p>
          <a:p>
            <a:r>
              <a:rPr lang="en-US" dirty="0">
                <a:solidFill>
                  <a:schemeClr val="accent2"/>
                </a:solidFill>
              </a:rPr>
              <a:t>Daily </a:t>
            </a:r>
            <a:r>
              <a:rPr lang="en-US" dirty="0" smtClean="0">
                <a:solidFill>
                  <a:schemeClr val="accent2"/>
                </a:solidFill>
              </a:rPr>
              <a:t>Actives</a:t>
            </a:r>
            <a:endParaRPr lang="en-US" dirty="0">
              <a:solidFill>
                <a:schemeClr val="accent2"/>
              </a:solidFill>
            </a:endParaRPr>
          </a:p>
        </p:txBody>
      </p:sp>
      <p:sp>
        <p:nvSpPr>
          <p:cNvPr id="30" name="Прямоугольник 29"/>
          <p:cNvSpPr/>
          <p:nvPr/>
        </p:nvSpPr>
        <p:spPr>
          <a:xfrm>
            <a:off x="9340666" y="5522782"/>
            <a:ext cx="2731408" cy="707886"/>
          </a:xfrm>
          <a:prstGeom prst="rect">
            <a:avLst/>
          </a:prstGeom>
        </p:spPr>
        <p:txBody>
          <a:bodyPr wrap="square">
            <a:spAutoFit/>
          </a:bodyPr>
          <a:lstStyle/>
          <a:p>
            <a:r>
              <a:rPr lang="en-US" sz="2200" dirty="0" smtClean="0">
                <a:solidFill>
                  <a:schemeClr val="accent4"/>
                </a:solidFill>
                <a:latin typeface="+mj-lt"/>
              </a:rPr>
              <a:t>95M</a:t>
            </a:r>
            <a:r>
              <a:rPr lang="en-US" sz="2200" dirty="0">
                <a:solidFill>
                  <a:schemeClr val="accent4"/>
                </a:solidFill>
                <a:latin typeface="+mj-lt"/>
              </a:rPr>
              <a:t>+</a:t>
            </a:r>
          </a:p>
          <a:p>
            <a:r>
              <a:rPr lang="en-US" dirty="0">
                <a:solidFill>
                  <a:schemeClr val="accent4"/>
                </a:solidFill>
              </a:rPr>
              <a:t>Daily </a:t>
            </a:r>
            <a:r>
              <a:rPr lang="en-US" dirty="0" smtClean="0">
                <a:solidFill>
                  <a:schemeClr val="accent4"/>
                </a:solidFill>
              </a:rPr>
              <a:t>Posts</a:t>
            </a:r>
            <a:endParaRPr lang="en-US" dirty="0">
              <a:solidFill>
                <a:schemeClr val="accent4"/>
              </a:solidFill>
            </a:endParaRPr>
          </a:p>
        </p:txBody>
      </p:sp>
      <p:sp>
        <p:nvSpPr>
          <p:cNvPr id="31" name="Прямоугольник 30"/>
          <p:cNvSpPr/>
          <p:nvPr/>
        </p:nvSpPr>
        <p:spPr>
          <a:xfrm>
            <a:off x="9340666" y="4566993"/>
            <a:ext cx="2821070" cy="707886"/>
          </a:xfrm>
          <a:prstGeom prst="rect">
            <a:avLst/>
          </a:prstGeom>
        </p:spPr>
        <p:txBody>
          <a:bodyPr wrap="square">
            <a:spAutoFit/>
          </a:bodyPr>
          <a:lstStyle/>
          <a:p>
            <a:r>
              <a:rPr lang="en-US" sz="2200" dirty="0" smtClean="0">
                <a:solidFill>
                  <a:schemeClr val="accent1"/>
                </a:solidFill>
                <a:latin typeface="+mj-lt"/>
              </a:rPr>
              <a:t>4.2B</a:t>
            </a:r>
            <a:endParaRPr lang="en-US" sz="2200" dirty="0">
              <a:solidFill>
                <a:schemeClr val="accent1"/>
              </a:solidFill>
              <a:latin typeface="+mj-lt"/>
            </a:endParaRPr>
          </a:p>
          <a:p>
            <a:r>
              <a:rPr lang="en-US" dirty="0">
                <a:solidFill>
                  <a:schemeClr val="accent1"/>
                </a:solidFill>
              </a:rPr>
              <a:t>Likes </a:t>
            </a:r>
            <a:r>
              <a:rPr lang="en-US" dirty="0" smtClean="0">
                <a:solidFill>
                  <a:schemeClr val="accent1"/>
                </a:solidFill>
              </a:rPr>
              <a:t>Daily</a:t>
            </a:r>
            <a:endParaRPr lang="en-US" dirty="0">
              <a:solidFill>
                <a:schemeClr val="accent1"/>
              </a:solidFill>
            </a:endParaRPr>
          </a:p>
        </p:txBody>
      </p:sp>
    </p:spTree>
    <p:extLst>
      <p:ext uri="{BB962C8B-B14F-4D97-AF65-F5344CB8AC3E}">
        <p14:creationId xmlns:p14="http://schemas.microsoft.com/office/powerpoint/2010/main" val="3118793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ьная выноска 13"/>
          <p:cNvSpPr/>
          <p:nvPr/>
        </p:nvSpPr>
        <p:spPr>
          <a:xfrm flipH="1">
            <a:off x="9656561" y="1723087"/>
            <a:ext cx="1852440" cy="1538323"/>
          </a:xfrm>
          <a:prstGeom prst="wedgeEllipseCallout">
            <a:avLst>
              <a:gd name="adj1" fmla="val -28280"/>
              <a:gd name="adj2" fmla="val 60745"/>
            </a:avLst>
          </a:prstGeom>
          <a:noFill/>
          <a:ln w="28575">
            <a:solidFill>
              <a:srgbClr val="398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5" name="Овальная выноска 14"/>
          <p:cNvSpPr/>
          <p:nvPr/>
        </p:nvSpPr>
        <p:spPr>
          <a:xfrm flipH="1">
            <a:off x="8230971" y="2830721"/>
            <a:ext cx="1852440" cy="1538323"/>
          </a:xfrm>
          <a:prstGeom prst="wedgeEllipseCallout">
            <a:avLst>
              <a:gd name="adj1" fmla="val -25347"/>
              <a:gd name="adj2" fmla="val 61922"/>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6" name="Овальная выноска 15"/>
          <p:cNvSpPr/>
          <p:nvPr/>
        </p:nvSpPr>
        <p:spPr>
          <a:xfrm flipH="1">
            <a:off x="9719185" y="3996149"/>
            <a:ext cx="1852440" cy="1538323"/>
          </a:xfrm>
          <a:prstGeom prst="wedgeEllipseCallout">
            <a:avLst>
              <a:gd name="adj1" fmla="val -25836"/>
              <a:gd name="adj2" fmla="val 63688"/>
            </a:avLst>
          </a:prstGeom>
          <a:noFill/>
          <a:ln w="28575">
            <a:solidFill>
              <a:srgbClr val="398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32" name="Прямоугольник 31"/>
          <p:cNvSpPr/>
          <p:nvPr/>
        </p:nvSpPr>
        <p:spPr>
          <a:xfrm>
            <a:off x="5449997" y="1626659"/>
            <a:ext cx="2570694" cy="4569823"/>
          </a:xfrm>
          <a:prstGeom prst="rect">
            <a:avLst/>
          </a:prstGeom>
          <a:solidFill>
            <a:schemeClr val="bg1"/>
          </a:solidFill>
          <a:ln>
            <a:noFill/>
          </a:ln>
          <a:effectLst>
            <a:outerShdw blurRad="3429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7"/>
          <p:cNvSpPr>
            <a:spLocks noGrp="1"/>
          </p:cNvSpPr>
          <p:nvPr>
            <p:ph type="title"/>
          </p:nvPr>
        </p:nvSpPr>
        <p:spPr>
          <a:xfrm>
            <a:off x="609600" y="427039"/>
            <a:ext cx="10972800" cy="484717"/>
          </a:xfrm>
        </p:spPr>
        <p:txBody>
          <a:bodyPr/>
          <a:lstStyle/>
          <a:p>
            <a:r>
              <a:rPr lang="en-US" dirty="0"/>
              <a:t>Advertising via </a:t>
            </a:r>
            <a:r>
              <a:rPr lang="en-US" dirty="0" smtClean="0"/>
              <a:t>Instagram</a:t>
            </a:r>
            <a:endParaRPr lang="ru-RU" dirty="0"/>
          </a:p>
        </p:txBody>
      </p:sp>
      <p:sp>
        <p:nvSpPr>
          <p:cNvPr id="9" name="Текст 8"/>
          <p:cNvSpPr>
            <a:spLocks noGrp="1"/>
          </p:cNvSpPr>
          <p:nvPr>
            <p:ph type="body" sz="quarter" idx="13"/>
          </p:nvPr>
        </p:nvSpPr>
        <p:spPr/>
        <p:txBody>
          <a:bodyPr/>
          <a:lstStyle/>
          <a:p>
            <a:r>
              <a:rPr lang="en-US" dirty="0" smtClean="0"/>
              <a:t>Launching </a:t>
            </a:r>
            <a:r>
              <a:rPr lang="en-US" dirty="0"/>
              <a:t>N</a:t>
            </a:r>
            <a:r>
              <a:rPr lang="en-US" dirty="0" smtClean="0"/>
              <a:t>ew </a:t>
            </a:r>
            <a:r>
              <a:rPr lang="en-US" dirty="0"/>
              <a:t>P</a:t>
            </a:r>
            <a:r>
              <a:rPr lang="en-US" dirty="0" smtClean="0"/>
              <a:t>roducts Case </a:t>
            </a:r>
            <a:r>
              <a:rPr lang="en-US" dirty="0"/>
              <a:t>– LG </a:t>
            </a:r>
            <a:r>
              <a:rPr lang="en-US" dirty="0" smtClean="0"/>
              <a:t>G5 </a:t>
            </a:r>
            <a:r>
              <a:rPr lang="en-US" dirty="0"/>
              <a:t>smartphone</a:t>
            </a:r>
            <a:endParaRPr lang="ru-RU" dirty="0"/>
          </a:p>
        </p:txBody>
      </p:sp>
      <p:sp>
        <p:nvSpPr>
          <p:cNvPr id="12" name="Объект 8"/>
          <p:cNvSpPr txBox="1">
            <a:spLocks/>
          </p:cNvSpPr>
          <p:nvPr/>
        </p:nvSpPr>
        <p:spPr>
          <a:xfrm>
            <a:off x="124691" y="1626659"/>
            <a:ext cx="5115026" cy="456982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800"/>
              </a:spcAft>
              <a:buFont typeface="Arial" panose="020B0604020202020204" pitchFamily="34" charset="0"/>
              <a:buNone/>
              <a:defRPr sz="1600" kern="1200">
                <a:solidFill>
                  <a:schemeClr val="tx1"/>
                </a:solidFill>
                <a:latin typeface="+mn-lt"/>
                <a:ea typeface="+mn-ea"/>
                <a:cs typeface="+mn-cs"/>
              </a:defRPr>
            </a:lvl1pPr>
            <a:lvl2pPr marL="231775" indent="-228600" algn="l" defTabSz="914400" rtl="0" eaLnBrk="1" latinLnBrk="0" hangingPunct="1">
              <a:lnSpc>
                <a:spcPct val="90000"/>
              </a:lnSpc>
              <a:spcBef>
                <a:spcPts val="400"/>
              </a:spcBef>
              <a:spcAft>
                <a:spcPts val="400"/>
              </a:spcAft>
              <a:buClr>
                <a:srgbClr val="C00000"/>
              </a:buClr>
              <a:buFont typeface="Arial" panose="020B0604020202020204" pitchFamily="34" charset="0"/>
              <a:buChar char="•"/>
              <a:defRPr sz="1600" kern="1200">
                <a:solidFill>
                  <a:schemeClr val="tx1"/>
                </a:solidFill>
                <a:latin typeface="+mn-lt"/>
                <a:ea typeface="+mn-ea"/>
                <a:cs typeface="+mn-cs"/>
              </a:defRPr>
            </a:lvl2pPr>
            <a:lvl3pPr marL="457200" indent="-228600" algn="l" defTabSz="914400" rtl="0" eaLnBrk="1" latinLnBrk="0" hangingPunct="1">
              <a:lnSpc>
                <a:spcPct val="90000"/>
              </a:lnSpc>
              <a:spcBef>
                <a:spcPts val="400"/>
              </a:spcBef>
              <a:spcAft>
                <a:spcPts val="400"/>
              </a:spcAft>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1200"/>
              </a:spcBef>
              <a:spcAft>
                <a:spcPts val="400"/>
              </a:spcAft>
              <a:buFont typeface="Arial" panose="020B0604020202020204" pitchFamily="34" charset="0"/>
              <a:buNone/>
              <a:defRPr sz="1600" kern="1200">
                <a:solidFill>
                  <a:srgbClr val="C00000"/>
                </a:solidFill>
                <a:latin typeface="+mn-lt"/>
                <a:ea typeface="+mn-ea"/>
                <a:cs typeface="+mn-cs"/>
              </a:defRPr>
            </a:lvl4pPr>
            <a:lvl5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90000"/>
              </a:lnSpc>
              <a:spcBef>
                <a:spcPts val="800"/>
              </a:spcBef>
              <a:spcAft>
                <a:spcPts val="400"/>
              </a:spcAft>
              <a:buFont typeface="Arial" panose="020B0604020202020204" pitchFamily="34" charset="0"/>
              <a:buNone/>
              <a:defRPr sz="1600" kern="1200">
                <a:solidFill>
                  <a:schemeClr val="tx1"/>
                </a:solidFill>
                <a:latin typeface="+mn-lt"/>
                <a:ea typeface="+mn-ea"/>
                <a:cs typeface="+mn-cs"/>
              </a:defRPr>
            </a:lvl9pPr>
          </a:lstStyle>
          <a:p>
            <a:pPr>
              <a:spcBef>
                <a:spcPts val="1000"/>
              </a:spcBef>
              <a:spcAft>
                <a:spcPts val="0"/>
              </a:spcAft>
            </a:pPr>
            <a:r>
              <a:rPr lang="en-US" b="1" dirty="0" smtClean="0">
                <a:solidFill>
                  <a:schemeClr val="tx2"/>
                </a:solidFill>
              </a:rPr>
              <a:t>Background</a:t>
            </a:r>
          </a:p>
          <a:p>
            <a:pPr>
              <a:spcBef>
                <a:spcPts val="1000"/>
              </a:spcBef>
              <a:spcAft>
                <a:spcPts val="0"/>
              </a:spcAft>
            </a:pPr>
            <a:r>
              <a:rPr lang="en-US" dirty="0"/>
              <a:t>LG Electronics is a global leader in consumer electronics, home appliances and mobile communications. Established in 1958, it has since led the way into the modern digital era, releasing industry first mobile technologies and solutions that support its “Life’s Good” brand proposition</a:t>
            </a:r>
            <a:r>
              <a:rPr lang="en-US" dirty="0" smtClean="0"/>
              <a:t>.</a:t>
            </a:r>
          </a:p>
          <a:p>
            <a:pPr>
              <a:spcBef>
                <a:spcPts val="1000"/>
              </a:spcBef>
              <a:spcAft>
                <a:spcPts val="0"/>
              </a:spcAft>
            </a:pPr>
            <a:endParaRPr lang="en-US" b="1" dirty="0" smtClean="0">
              <a:solidFill>
                <a:schemeClr val="tx2"/>
              </a:solidFill>
            </a:endParaRPr>
          </a:p>
          <a:p>
            <a:pPr>
              <a:spcBef>
                <a:spcPts val="1000"/>
              </a:spcBef>
              <a:spcAft>
                <a:spcPts val="0"/>
              </a:spcAft>
            </a:pPr>
            <a:r>
              <a:rPr lang="en-US" b="1" dirty="0" smtClean="0">
                <a:solidFill>
                  <a:schemeClr val="tx2"/>
                </a:solidFill>
              </a:rPr>
              <a:t>Their Goal</a:t>
            </a:r>
          </a:p>
          <a:p>
            <a:pPr>
              <a:spcBef>
                <a:spcPts val="600"/>
              </a:spcBef>
              <a:spcAft>
                <a:spcPts val="0"/>
              </a:spcAft>
            </a:pPr>
            <a:r>
              <a:rPr lang="en-US" b="1" dirty="0" smtClean="0"/>
              <a:t>LG </a:t>
            </a:r>
            <a:r>
              <a:rPr lang="en-US" b="1" dirty="0"/>
              <a:t>wanted to maximize impact </a:t>
            </a:r>
            <a:r>
              <a:rPr lang="en-US" dirty="0" smtClean="0"/>
              <a:t>of launching newest </a:t>
            </a:r>
            <a:r>
              <a:rPr lang="en-US" dirty="0"/>
              <a:t>flagship </a:t>
            </a:r>
            <a:r>
              <a:rPr lang="en-US" dirty="0" smtClean="0"/>
              <a:t>smartphone LG G5. </a:t>
            </a:r>
            <a:r>
              <a:rPr lang="en-US" dirty="0"/>
              <a:t>The aim was to engage with an online audience aged 18-40 and to show them why “Life is Good when you Play More.” </a:t>
            </a:r>
            <a:endParaRPr lang="en-US" dirty="0" smtClean="0"/>
          </a:p>
          <a:p>
            <a:pPr>
              <a:spcBef>
                <a:spcPts val="600"/>
              </a:spcBef>
              <a:spcAft>
                <a:spcPts val="0"/>
              </a:spcAft>
            </a:pPr>
            <a:endParaRPr lang="en-US" b="1" dirty="0" smtClean="0">
              <a:solidFill>
                <a:schemeClr val="tx2"/>
              </a:solidFill>
            </a:endParaRPr>
          </a:p>
          <a:p>
            <a:pPr>
              <a:spcBef>
                <a:spcPts val="600"/>
              </a:spcBef>
              <a:spcAft>
                <a:spcPts val="0"/>
              </a:spcAft>
            </a:pPr>
            <a:r>
              <a:rPr lang="en-US" b="1" dirty="0" smtClean="0">
                <a:solidFill>
                  <a:schemeClr val="tx2"/>
                </a:solidFill>
              </a:rPr>
              <a:t>Solution</a:t>
            </a:r>
            <a:endParaRPr lang="en-US" dirty="0" smtClean="0">
              <a:solidFill>
                <a:schemeClr val="tx2"/>
              </a:solidFill>
            </a:endParaRPr>
          </a:p>
          <a:p>
            <a:pPr>
              <a:spcBef>
                <a:spcPts val="600"/>
              </a:spcBef>
              <a:spcAft>
                <a:spcPts val="0"/>
              </a:spcAft>
            </a:pPr>
            <a:r>
              <a:rPr lang="en-US" b="1" dirty="0" smtClean="0"/>
              <a:t>LG launch G5 video showcases </a:t>
            </a:r>
            <a:r>
              <a:rPr lang="en-US" dirty="0" smtClean="0"/>
              <a:t>to </a:t>
            </a:r>
            <a:r>
              <a:rPr lang="en-US" dirty="0"/>
              <a:t>a visually engaged audience and to trigger user engagement in the lead up to the product being available on shelves</a:t>
            </a:r>
            <a:r>
              <a:rPr lang="en-US" sz="1400" dirty="0"/>
              <a:t>.</a:t>
            </a:r>
          </a:p>
        </p:txBody>
      </p:sp>
      <p:pic>
        <p:nvPicPr>
          <p:cNvPr id="3" name="Рисунок 2"/>
          <p:cNvPicPr>
            <a:picLocks noChangeAspect="1"/>
          </p:cNvPicPr>
          <p:nvPr/>
        </p:nvPicPr>
        <p:blipFill>
          <a:blip r:embed="rId2"/>
          <a:stretch>
            <a:fillRect/>
          </a:stretch>
        </p:blipFill>
        <p:spPr>
          <a:xfrm>
            <a:off x="5564581" y="1805014"/>
            <a:ext cx="2342126" cy="4157020"/>
          </a:xfrm>
          <a:prstGeom prst="rect">
            <a:avLst/>
          </a:prstGeom>
          <a:ln>
            <a:solidFill>
              <a:schemeClr val="bg1">
                <a:lumMod val="65000"/>
              </a:schemeClr>
            </a:solidFill>
          </a:ln>
        </p:spPr>
      </p:pic>
      <p:sp>
        <p:nvSpPr>
          <p:cNvPr id="6" name="TextBox 5"/>
          <p:cNvSpPr txBox="1"/>
          <p:nvPr/>
        </p:nvSpPr>
        <p:spPr>
          <a:xfrm>
            <a:off x="9719185" y="1966995"/>
            <a:ext cx="1727192" cy="1015663"/>
          </a:xfrm>
          <a:prstGeom prst="rect">
            <a:avLst/>
          </a:prstGeom>
          <a:noFill/>
        </p:spPr>
        <p:txBody>
          <a:bodyPr wrap="square" rtlCol="0">
            <a:spAutoFit/>
          </a:bodyPr>
          <a:lstStyle/>
          <a:p>
            <a:pPr algn="ctr"/>
            <a:r>
              <a:rPr lang="ru-RU" sz="3200" b="1" dirty="0" smtClean="0">
                <a:solidFill>
                  <a:srgbClr val="EF4638"/>
                </a:solidFill>
                <a:latin typeface="+mj-lt"/>
              </a:rPr>
              <a:t>30</a:t>
            </a:r>
            <a:r>
              <a:rPr lang="en-US" sz="3200" b="1" dirty="0" smtClean="0">
                <a:solidFill>
                  <a:srgbClr val="EF4638"/>
                </a:solidFill>
                <a:latin typeface="+mj-lt"/>
              </a:rPr>
              <a:t>M+</a:t>
            </a:r>
          </a:p>
          <a:p>
            <a:pPr algn="ctr"/>
            <a:r>
              <a:rPr lang="en-US" sz="1400" dirty="0" smtClean="0"/>
              <a:t>Reach across countries</a:t>
            </a:r>
          </a:p>
        </p:txBody>
      </p:sp>
      <p:sp>
        <p:nvSpPr>
          <p:cNvPr id="17" name="TextBox 16"/>
          <p:cNvSpPr txBox="1"/>
          <p:nvPr/>
        </p:nvSpPr>
        <p:spPr>
          <a:xfrm>
            <a:off x="8154178" y="2957353"/>
            <a:ext cx="2006026" cy="1231106"/>
          </a:xfrm>
          <a:prstGeom prst="rect">
            <a:avLst/>
          </a:prstGeom>
          <a:noFill/>
        </p:spPr>
        <p:txBody>
          <a:bodyPr wrap="square" rtlCol="0">
            <a:spAutoFit/>
          </a:bodyPr>
          <a:lstStyle/>
          <a:p>
            <a:pPr algn="ctr"/>
            <a:r>
              <a:rPr lang="ru-RU" sz="3200" b="1" dirty="0" smtClean="0">
                <a:solidFill>
                  <a:srgbClr val="EF4638"/>
                </a:solidFill>
                <a:latin typeface="+mj-lt"/>
              </a:rPr>
              <a:t>16</a:t>
            </a:r>
            <a:r>
              <a:rPr lang="en-US" sz="3200" b="1" dirty="0" smtClean="0">
                <a:solidFill>
                  <a:srgbClr val="EF4638"/>
                </a:solidFill>
                <a:latin typeface="+mj-lt"/>
              </a:rPr>
              <a:t>M+</a:t>
            </a:r>
          </a:p>
          <a:p>
            <a:pPr algn="ctr"/>
            <a:r>
              <a:rPr lang="en-US" sz="1400" dirty="0" smtClean="0"/>
              <a:t>Reach in strategic countries for LG mobile</a:t>
            </a:r>
          </a:p>
        </p:txBody>
      </p:sp>
      <p:sp>
        <p:nvSpPr>
          <p:cNvPr id="21" name="TextBox 20"/>
          <p:cNvSpPr txBox="1"/>
          <p:nvPr/>
        </p:nvSpPr>
        <p:spPr>
          <a:xfrm>
            <a:off x="9781809" y="4306095"/>
            <a:ext cx="1727192" cy="800219"/>
          </a:xfrm>
          <a:prstGeom prst="rect">
            <a:avLst/>
          </a:prstGeom>
          <a:noFill/>
        </p:spPr>
        <p:txBody>
          <a:bodyPr wrap="square" rtlCol="0">
            <a:spAutoFit/>
          </a:bodyPr>
          <a:lstStyle/>
          <a:p>
            <a:pPr algn="ctr"/>
            <a:r>
              <a:rPr lang="en-US" sz="3200" b="1" dirty="0" smtClean="0">
                <a:solidFill>
                  <a:srgbClr val="EF4638"/>
                </a:solidFill>
                <a:latin typeface="+mj-lt"/>
              </a:rPr>
              <a:t>1.7M+</a:t>
            </a:r>
          </a:p>
          <a:p>
            <a:pPr algn="ctr"/>
            <a:r>
              <a:rPr lang="en-US" sz="1400" dirty="0" smtClean="0"/>
              <a:t>Engagements</a:t>
            </a:r>
          </a:p>
        </p:txBody>
      </p:sp>
      <p:sp>
        <p:nvSpPr>
          <p:cNvPr id="31" name="Прямоугольник 30"/>
          <p:cNvSpPr/>
          <p:nvPr/>
        </p:nvSpPr>
        <p:spPr>
          <a:xfrm>
            <a:off x="609600" y="6390185"/>
            <a:ext cx="6474849" cy="261610"/>
          </a:xfrm>
          <a:prstGeom prst="rect">
            <a:avLst/>
          </a:prstGeom>
        </p:spPr>
        <p:txBody>
          <a:bodyPr wrap="none">
            <a:spAutoFit/>
          </a:bodyPr>
          <a:lstStyle/>
          <a:p>
            <a:r>
              <a:rPr lang="en-US" sz="1100" dirty="0">
                <a:hlinkClick r:id="rId3"/>
              </a:rPr>
              <a:t>https://</a:t>
            </a:r>
            <a:r>
              <a:rPr lang="en-US" sz="1100" dirty="0" smtClean="0">
                <a:hlinkClick r:id="rId3"/>
              </a:rPr>
              <a:t>scontent-waw1-1.xx.fbcdn.net/t39.2365-6/14106601_1650139435299917_1423908768_n.pdf</a:t>
            </a:r>
            <a:r>
              <a:rPr lang="en-US" sz="1100" dirty="0" smtClean="0"/>
              <a:t> </a:t>
            </a:r>
            <a:endParaRPr lang="ru-RU" sz="1100" dirty="0"/>
          </a:p>
        </p:txBody>
      </p:sp>
    </p:spTree>
    <p:extLst>
      <p:ext uri="{BB962C8B-B14F-4D97-AF65-F5344CB8AC3E}">
        <p14:creationId xmlns:p14="http://schemas.microsoft.com/office/powerpoint/2010/main" val="2609569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2"/>
          </p:nvPr>
        </p:nvSpPr>
        <p:spPr/>
        <p:txBody>
          <a:bodyPr anchor="ctr">
            <a:normAutofit/>
          </a:bodyPr>
          <a:lstStyle/>
          <a:p>
            <a:pPr algn="ctr"/>
            <a:r>
              <a:rPr lang="en-US" sz="2400" dirty="0"/>
              <a:t>Step </a:t>
            </a:r>
            <a:r>
              <a:rPr lang="en-US" sz="2400" dirty="0" smtClean="0"/>
              <a:t>1</a:t>
            </a:r>
          </a:p>
          <a:p>
            <a:pPr algn="ctr"/>
            <a:r>
              <a:rPr lang="en-US" sz="2000" b="1" dirty="0"/>
              <a:t>C</a:t>
            </a:r>
            <a:r>
              <a:rPr lang="en-US" sz="2000" b="1" dirty="0" smtClean="0"/>
              <a:t>hoose </a:t>
            </a:r>
            <a:r>
              <a:rPr lang="en-US" sz="2000" b="1" dirty="0"/>
              <a:t>your </a:t>
            </a:r>
            <a:r>
              <a:rPr lang="en-US" sz="2000" b="1" dirty="0" smtClean="0"/>
              <a:t>audience</a:t>
            </a:r>
            <a:endParaRPr lang="en-US" sz="2000" b="1" dirty="0"/>
          </a:p>
        </p:txBody>
      </p:sp>
      <p:sp>
        <p:nvSpPr>
          <p:cNvPr id="7" name="Объект 6"/>
          <p:cNvSpPr>
            <a:spLocks noGrp="1"/>
          </p:cNvSpPr>
          <p:nvPr>
            <p:ph sz="half" idx="20"/>
          </p:nvPr>
        </p:nvSpPr>
        <p:spPr>
          <a:xfrm>
            <a:off x="1463614" y="4423446"/>
            <a:ext cx="4369919" cy="1387967"/>
          </a:xfrm>
        </p:spPr>
        <p:txBody>
          <a:bodyPr anchor="ctr"/>
          <a:lstStyle/>
          <a:p>
            <a:pPr algn="ctr"/>
            <a:r>
              <a:rPr lang="en-US" sz="2400" dirty="0"/>
              <a:t>Step </a:t>
            </a:r>
            <a:r>
              <a:rPr lang="en-US" sz="2400" dirty="0" smtClean="0"/>
              <a:t>3</a:t>
            </a:r>
          </a:p>
          <a:p>
            <a:pPr algn="ctr"/>
            <a:r>
              <a:rPr lang="en-US" sz="2000" b="1" dirty="0" smtClean="0"/>
              <a:t>Explore </a:t>
            </a:r>
            <a:r>
              <a:rPr lang="en-US" sz="2000" b="1" dirty="0"/>
              <a:t>the </a:t>
            </a:r>
            <a:r>
              <a:rPr lang="en-US" sz="2000" b="1" dirty="0" smtClean="0"/>
              <a:t>data</a:t>
            </a:r>
            <a:endParaRPr lang="en-US" sz="2000" b="1" dirty="0"/>
          </a:p>
        </p:txBody>
      </p:sp>
      <p:sp>
        <p:nvSpPr>
          <p:cNvPr id="8" name="Объект 7"/>
          <p:cNvSpPr>
            <a:spLocks noGrp="1"/>
          </p:cNvSpPr>
          <p:nvPr>
            <p:ph sz="half" idx="21"/>
          </p:nvPr>
        </p:nvSpPr>
        <p:spPr>
          <a:xfrm>
            <a:off x="6370468" y="2692965"/>
            <a:ext cx="4484345" cy="1387967"/>
          </a:xfrm>
        </p:spPr>
        <p:txBody>
          <a:bodyPr anchor="ctr">
            <a:normAutofit/>
          </a:bodyPr>
          <a:lstStyle/>
          <a:p>
            <a:pPr algn="ctr"/>
            <a:r>
              <a:rPr lang="en-US" sz="2400" dirty="0"/>
              <a:t>Step 2</a:t>
            </a:r>
          </a:p>
          <a:p>
            <a:pPr algn="ctr"/>
            <a:r>
              <a:rPr lang="en-US" sz="2000" b="1" dirty="0"/>
              <a:t>Select your segment's </a:t>
            </a:r>
            <a:r>
              <a:rPr lang="en-US" sz="2000" b="1" dirty="0" smtClean="0"/>
              <a:t>parameters</a:t>
            </a:r>
            <a:endParaRPr lang="en-US" sz="2000" b="1" dirty="0"/>
          </a:p>
        </p:txBody>
      </p:sp>
      <p:sp>
        <p:nvSpPr>
          <p:cNvPr id="9" name="Объект 8"/>
          <p:cNvSpPr>
            <a:spLocks noGrp="1"/>
          </p:cNvSpPr>
          <p:nvPr>
            <p:ph sz="half" idx="22"/>
          </p:nvPr>
        </p:nvSpPr>
        <p:spPr/>
        <p:txBody>
          <a:bodyPr anchor="ctr">
            <a:normAutofit/>
          </a:bodyPr>
          <a:lstStyle/>
          <a:p>
            <a:pPr algn="ctr"/>
            <a:r>
              <a:rPr lang="en-US" sz="2400" dirty="0"/>
              <a:t>Step </a:t>
            </a:r>
            <a:r>
              <a:rPr lang="en-US" sz="2400" dirty="0" smtClean="0"/>
              <a:t>4</a:t>
            </a:r>
          </a:p>
          <a:p>
            <a:pPr algn="ctr"/>
            <a:r>
              <a:rPr lang="en-US" sz="2000" b="1" dirty="0" smtClean="0"/>
              <a:t>Save </a:t>
            </a:r>
            <a:r>
              <a:rPr lang="en-US" sz="2000" b="1" dirty="0"/>
              <a:t>your </a:t>
            </a:r>
            <a:r>
              <a:rPr lang="en-US" sz="2000" b="1" dirty="0" smtClean="0"/>
              <a:t>audience</a:t>
            </a:r>
            <a:endParaRPr lang="en-US" sz="2000" b="1" dirty="0"/>
          </a:p>
        </p:txBody>
      </p:sp>
      <p:sp>
        <p:nvSpPr>
          <p:cNvPr id="5" name="Текст 4"/>
          <p:cNvSpPr>
            <a:spLocks noGrp="1"/>
          </p:cNvSpPr>
          <p:nvPr>
            <p:ph type="body" idx="1"/>
          </p:nvPr>
        </p:nvSpPr>
        <p:spPr>
          <a:xfrm>
            <a:off x="630238" y="1565520"/>
            <a:ext cx="10952162" cy="874420"/>
          </a:xfrm>
        </p:spPr>
        <p:txBody>
          <a:bodyPr anchor="ctr">
            <a:normAutofit/>
          </a:bodyPr>
          <a:lstStyle/>
          <a:p>
            <a:r>
              <a:rPr lang="en-US" sz="2000" dirty="0"/>
              <a:t>To access this tool, simply head to your Facebook Ads manager and click on ‘Audience Insights’ in the left-hand menu.</a:t>
            </a:r>
            <a:endParaRPr lang="ru-RU" sz="2000" dirty="0"/>
          </a:p>
        </p:txBody>
      </p:sp>
      <p:sp>
        <p:nvSpPr>
          <p:cNvPr id="4" name="Заголовок 3"/>
          <p:cNvSpPr>
            <a:spLocks noGrp="1"/>
          </p:cNvSpPr>
          <p:nvPr>
            <p:ph type="title"/>
          </p:nvPr>
        </p:nvSpPr>
        <p:spPr/>
        <p:txBody>
          <a:bodyPr/>
          <a:lstStyle/>
          <a:p>
            <a:r>
              <a:rPr lang="en-US" dirty="0"/>
              <a:t>Facebook Audience </a:t>
            </a:r>
            <a:r>
              <a:rPr lang="en-US" dirty="0" smtClean="0"/>
              <a:t>Insights</a:t>
            </a:r>
            <a:endParaRPr lang="ru-RU" dirty="0"/>
          </a:p>
        </p:txBody>
      </p:sp>
      <p:sp>
        <p:nvSpPr>
          <p:cNvPr id="6" name="Текст 5"/>
          <p:cNvSpPr>
            <a:spLocks noGrp="1"/>
          </p:cNvSpPr>
          <p:nvPr>
            <p:ph type="body" sz="quarter" idx="13"/>
          </p:nvPr>
        </p:nvSpPr>
        <p:spPr/>
        <p:txBody>
          <a:bodyPr/>
          <a:lstStyle/>
          <a:p>
            <a:r>
              <a:rPr lang="en-US" sz="3600" dirty="0"/>
              <a:t>How it </a:t>
            </a:r>
            <a:r>
              <a:rPr lang="en-US" sz="3600" dirty="0" smtClean="0"/>
              <a:t>works?</a:t>
            </a:r>
            <a:endParaRPr lang="ru-RU" sz="3600" dirty="0" smtClean="0"/>
          </a:p>
        </p:txBody>
      </p:sp>
      <p:sp>
        <p:nvSpPr>
          <p:cNvPr id="14" name="Равнобедренный треугольник 15"/>
          <p:cNvSpPr/>
          <p:nvPr/>
        </p:nvSpPr>
        <p:spPr>
          <a:xfrm rot="5400000">
            <a:off x="-162592" y="498592"/>
            <a:ext cx="661868" cy="342256"/>
          </a:xfrm>
          <a:custGeom>
            <a:avLst/>
            <a:gdLst>
              <a:gd name="connsiteX0" fmla="*/ 0 w 1356797"/>
              <a:gd name="connsiteY0" fmla="*/ 744780 h 744780"/>
              <a:gd name="connsiteX1" fmla="*/ 678399 w 1356797"/>
              <a:gd name="connsiteY1" fmla="*/ 0 h 744780"/>
              <a:gd name="connsiteX2" fmla="*/ 1356797 w 1356797"/>
              <a:gd name="connsiteY2" fmla="*/ 744780 h 744780"/>
              <a:gd name="connsiteX3" fmla="*/ 0 w 1356797"/>
              <a:gd name="connsiteY3" fmla="*/ 744780 h 744780"/>
              <a:gd name="connsiteX0" fmla="*/ 0 w 1356797"/>
              <a:gd name="connsiteY0" fmla="*/ 744781 h 744781"/>
              <a:gd name="connsiteX1" fmla="*/ 678402 w 1356797"/>
              <a:gd name="connsiteY1" fmla="*/ 0 h 744781"/>
              <a:gd name="connsiteX2" fmla="*/ 1356797 w 1356797"/>
              <a:gd name="connsiteY2" fmla="*/ 744781 h 744781"/>
              <a:gd name="connsiteX3" fmla="*/ 0 w 1356797"/>
              <a:gd name="connsiteY3" fmla="*/ 744781 h 744781"/>
              <a:gd name="connsiteX0" fmla="*/ 0 w 1356797"/>
              <a:gd name="connsiteY0" fmla="*/ 744781 h 744781"/>
              <a:gd name="connsiteX1" fmla="*/ 600823 w 1356797"/>
              <a:gd name="connsiteY1" fmla="*/ 85188 h 744781"/>
              <a:gd name="connsiteX2" fmla="*/ 678402 w 1356797"/>
              <a:gd name="connsiteY2" fmla="*/ 0 h 744781"/>
              <a:gd name="connsiteX3" fmla="*/ 1356797 w 1356797"/>
              <a:gd name="connsiteY3" fmla="*/ 744781 h 744781"/>
              <a:gd name="connsiteX4" fmla="*/ 0 w 1356797"/>
              <a:gd name="connsiteY4" fmla="*/ 744781 h 744781"/>
              <a:gd name="connsiteX0" fmla="*/ 0 w 1356797"/>
              <a:gd name="connsiteY0" fmla="*/ 744781 h 744781"/>
              <a:gd name="connsiteX1" fmla="*/ 600823 w 1356797"/>
              <a:gd name="connsiteY1" fmla="*/ 85188 h 744781"/>
              <a:gd name="connsiteX2" fmla="*/ 678402 w 1356797"/>
              <a:gd name="connsiteY2" fmla="*/ 0 h 744781"/>
              <a:gd name="connsiteX3" fmla="*/ 750683 w 1356797"/>
              <a:gd name="connsiteY3" fmla="*/ 82648 h 744781"/>
              <a:gd name="connsiteX4" fmla="*/ 1356797 w 1356797"/>
              <a:gd name="connsiteY4" fmla="*/ 744781 h 744781"/>
              <a:gd name="connsiteX5" fmla="*/ 0 w 1356797"/>
              <a:gd name="connsiteY5" fmla="*/ 744781 h 744781"/>
              <a:gd name="connsiteX0" fmla="*/ 0 w 1356797"/>
              <a:gd name="connsiteY0" fmla="*/ 719381 h 719381"/>
              <a:gd name="connsiteX1" fmla="*/ 600823 w 1356797"/>
              <a:gd name="connsiteY1" fmla="*/ 59788 h 719381"/>
              <a:gd name="connsiteX2" fmla="*/ 680942 w 1356797"/>
              <a:gd name="connsiteY2" fmla="*/ 0 h 719381"/>
              <a:gd name="connsiteX3" fmla="*/ 750683 w 1356797"/>
              <a:gd name="connsiteY3" fmla="*/ 57248 h 719381"/>
              <a:gd name="connsiteX4" fmla="*/ 1356797 w 1356797"/>
              <a:gd name="connsiteY4" fmla="*/ 719381 h 719381"/>
              <a:gd name="connsiteX5" fmla="*/ 0 w 1356797"/>
              <a:gd name="connsiteY5" fmla="*/ 719381 h 719381"/>
              <a:gd name="connsiteX0" fmla="*/ 0 w 1356797"/>
              <a:gd name="connsiteY0" fmla="*/ 719384 h 719384"/>
              <a:gd name="connsiteX1" fmla="*/ 600823 w 1356797"/>
              <a:gd name="connsiteY1" fmla="*/ 59791 h 719384"/>
              <a:gd name="connsiteX2" fmla="*/ 680942 w 1356797"/>
              <a:gd name="connsiteY2" fmla="*/ 3 h 719384"/>
              <a:gd name="connsiteX3" fmla="*/ 750683 w 1356797"/>
              <a:gd name="connsiteY3" fmla="*/ 57251 h 719384"/>
              <a:gd name="connsiteX4" fmla="*/ 1356797 w 1356797"/>
              <a:gd name="connsiteY4" fmla="*/ 719384 h 719384"/>
              <a:gd name="connsiteX5" fmla="*/ 0 w 1356797"/>
              <a:gd name="connsiteY5" fmla="*/ 719384 h 719384"/>
              <a:gd name="connsiteX0" fmla="*/ 0 w 1356797"/>
              <a:gd name="connsiteY0" fmla="*/ 701608 h 701608"/>
              <a:gd name="connsiteX1" fmla="*/ 600823 w 1356797"/>
              <a:gd name="connsiteY1" fmla="*/ 42015 h 701608"/>
              <a:gd name="connsiteX2" fmla="*/ 673325 w 1356797"/>
              <a:gd name="connsiteY2" fmla="*/ 7 h 701608"/>
              <a:gd name="connsiteX3" fmla="*/ 750683 w 1356797"/>
              <a:gd name="connsiteY3" fmla="*/ 39475 h 701608"/>
              <a:gd name="connsiteX4" fmla="*/ 1356797 w 1356797"/>
              <a:gd name="connsiteY4" fmla="*/ 701608 h 701608"/>
              <a:gd name="connsiteX5" fmla="*/ 0 w 1356797"/>
              <a:gd name="connsiteY5" fmla="*/ 701608 h 7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97" h="701608">
                <a:moveTo>
                  <a:pt x="0" y="701608"/>
                </a:moveTo>
                <a:lnTo>
                  <a:pt x="600823" y="42015"/>
                </a:lnTo>
                <a:cubicBezTo>
                  <a:pt x="627529" y="22086"/>
                  <a:pt x="636531" y="-449"/>
                  <a:pt x="673325" y="7"/>
                </a:cubicBezTo>
                <a:cubicBezTo>
                  <a:pt x="710119" y="463"/>
                  <a:pt x="726589" y="11079"/>
                  <a:pt x="750683" y="39475"/>
                </a:cubicBezTo>
                <a:lnTo>
                  <a:pt x="1356797" y="701608"/>
                </a:lnTo>
                <a:lnTo>
                  <a:pt x="0" y="701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p>
        </p:txBody>
      </p:sp>
      <p:sp>
        <p:nvSpPr>
          <p:cNvPr id="15" name="Прямоугольник 14"/>
          <p:cNvSpPr/>
          <p:nvPr/>
        </p:nvSpPr>
        <p:spPr>
          <a:xfrm>
            <a:off x="609600" y="6372079"/>
            <a:ext cx="8816837" cy="307777"/>
          </a:xfrm>
          <a:prstGeom prst="rect">
            <a:avLst/>
          </a:prstGeom>
        </p:spPr>
        <p:txBody>
          <a:bodyPr wrap="none">
            <a:spAutoFit/>
          </a:bodyPr>
          <a:lstStyle/>
          <a:p>
            <a:r>
              <a:rPr lang="ru-RU" sz="1400" dirty="0">
                <a:hlinkClick r:id="rId3"/>
              </a:rPr>
              <a:t>http://</a:t>
            </a:r>
            <a:r>
              <a:rPr lang="ru-RU" sz="1400" dirty="0" smtClean="0">
                <a:hlinkClick r:id="rId3"/>
              </a:rPr>
              <a:t>blog.hubspot.com/marketing/facebook-audience-insights-guide#sm.00017wbn7h1dn6cvywf9rm915r6qx</a:t>
            </a:r>
            <a:r>
              <a:rPr lang="en-US" sz="1400" dirty="0" smtClean="0"/>
              <a:t> </a:t>
            </a:r>
            <a:endParaRPr lang="ru-RU" sz="1400" dirty="0"/>
          </a:p>
        </p:txBody>
      </p:sp>
    </p:spTree>
    <p:extLst>
      <p:ext uri="{BB962C8B-B14F-4D97-AF65-F5344CB8AC3E}">
        <p14:creationId xmlns:p14="http://schemas.microsoft.com/office/powerpoint/2010/main" val="420842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803" y="150408"/>
            <a:ext cx="10038798" cy="5929838"/>
          </a:xfrm>
          <a:prstGeom prst="rect">
            <a:avLst/>
          </a:prstGeom>
        </p:spPr>
      </p:pic>
    </p:spTree>
    <p:extLst>
      <p:ext uri="{BB962C8B-B14F-4D97-AF65-F5344CB8AC3E}">
        <p14:creationId xmlns:p14="http://schemas.microsoft.com/office/powerpoint/2010/main" val="208881210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a:xfrm>
            <a:off x="7612615" y="2743200"/>
            <a:ext cx="4488873" cy="1316182"/>
          </a:xfrm>
        </p:spPr>
        <p:txBody>
          <a:bodyPr/>
          <a:lstStyle/>
          <a:p>
            <a:r>
              <a:rPr lang="en-GB" sz="6600" dirty="0" smtClean="0"/>
              <a:t>Questions?</a:t>
            </a:r>
            <a:endParaRPr lang="en-GB" sz="6600" dirty="0"/>
          </a:p>
        </p:txBody>
      </p:sp>
    </p:spTree>
    <p:extLst>
      <p:ext uri="{BB962C8B-B14F-4D97-AF65-F5344CB8AC3E}">
        <p14:creationId xmlns:p14="http://schemas.microsoft.com/office/powerpoint/2010/main" val="389472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410"/>
            <a:ext cx="12192000" cy="6884410"/>
          </a:xfrm>
          <a:prstGeom prst="rect">
            <a:avLst/>
          </a:prstGeom>
        </p:spPr>
      </p:pic>
    </p:spTree>
    <p:extLst>
      <p:ext uri="{BB962C8B-B14F-4D97-AF65-F5344CB8AC3E}">
        <p14:creationId xmlns:p14="http://schemas.microsoft.com/office/powerpoint/2010/main" val="172166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ttp://www.ijreview.com/wp-content/uploads/2014/05/obama-scratching-hea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txBox="1">
            <a:spLocks noChangeArrowheads="1"/>
          </p:cNvSpPr>
          <p:nvPr/>
        </p:nvSpPr>
        <p:spPr bwMode="auto">
          <a:xfrm>
            <a:off x="457200" y="381000"/>
            <a:ext cx="7696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rgbClr val="FFFFFF"/>
                </a:solidFill>
                <a:latin typeface="Verdana" panose="020B0604030504040204" pitchFamily="34" charset="0"/>
                <a:ea typeface="ＭＳ Ｐゴシック" panose="020B0600070205080204" pitchFamily="34" charset="-128"/>
              </a:defRPr>
            </a:lvl1pPr>
            <a:lvl2pPr marL="742950" indent="-285750">
              <a:defRPr sz="1300">
                <a:solidFill>
                  <a:srgbClr val="FFFFFF"/>
                </a:solidFill>
                <a:latin typeface="Verdana" panose="020B0604030504040204" pitchFamily="34" charset="0"/>
                <a:ea typeface="ＭＳ Ｐゴシック" panose="020B0600070205080204" pitchFamily="34" charset="-128"/>
              </a:defRPr>
            </a:lvl2pPr>
            <a:lvl3pPr marL="1143000" indent="-228600">
              <a:defRPr sz="1300">
                <a:solidFill>
                  <a:srgbClr val="FFFFFF"/>
                </a:solidFill>
                <a:latin typeface="Verdana" panose="020B0604030504040204" pitchFamily="34" charset="0"/>
                <a:ea typeface="ＭＳ Ｐゴシック" panose="020B0600070205080204" pitchFamily="34" charset="-128"/>
              </a:defRPr>
            </a:lvl3pPr>
            <a:lvl4pPr marL="1600200" indent="-228600">
              <a:defRPr sz="1300">
                <a:solidFill>
                  <a:srgbClr val="FFFFFF"/>
                </a:solidFill>
                <a:latin typeface="Verdana" panose="020B0604030504040204" pitchFamily="34" charset="0"/>
                <a:ea typeface="ＭＳ Ｐゴシック" panose="020B0600070205080204" pitchFamily="34" charset="-128"/>
              </a:defRPr>
            </a:lvl4pPr>
            <a:lvl5pPr marL="2057400" indent="-228600">
              <a:defRPr sz="1300">
                <a:solidFill>
                  <a:srgbClr val="FFFFFF"/>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rgbClr val="FFFFFF"/>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rgbClr val="FFFFFF"/>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rgbClr val="FFFFFF"/>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rgbClr val="FFFFFF"/>
                </a:solidFill>
                <a:latin typeface="Verdana" panose="020B0604030504040204" pitchFamily="34" charset="0"/>
                <a:ea typeface="ＭＳ Ｐゴシック" panose="020B0600070205080204" pitchFamily="34" charset="-128"/>
              </a:defRPr>
            </a:lvl9pPr>
          </a:lstStyle>
          <a:p>
            <a:r>
              <a:rPr lang="en-US" sz="6000" b="1" dirty="0">
                <a:solidFill>
                  <a:schemeClr val="bg1"/>
                </a:solidFill>
                <a:latin typeface="Arial" panose="020B0604020202020204" pitchFamily="34" charset="0"/>
                <a:cs typeface="Arial" panose="020B0604020202020204" pitchFamily="34" charset="0"/>
              </a:rPr>
              <a:t>What is a </a:t>
            </a:r>
            <a:r>
              <a:rPr lang="en-US" sz="6000" b="1" dirty="0" smtClean="0">
                <a:solidFill>
                  <a:schemeClr val="bg1"/>
                </a:solidFill>
                <a:latin typeface="Arial" panose="020B0604020202020204" pitchFamily="34" charset="0"/>
                <a:cs typeface="Arial" panose="020B0604020202020204" pitchFamily="34" charset="0"/>
              </a:rPr>
              <a:t>BRAND?</a:t>
            </a:r>
            <a:endParaRPr lang="en-US" sz="6000" b="1" dirty="0">
              <a:solidFill>
                <a:schemeClr val="bg1"/>
              </a:solidFill>
              <a:latin typeface="Arial" panose="020B0604020202020204" pitchFamily="34" charset="0"/>
              <a:cs typeface="Arial" panose="020B0604020202020204" pitchFamily="34" charset="0"/>
            </a:endParaRPr>
          </a:p>
          <a:p>
            <a:endParaRPr lang="en-US" sz="6000" b="1" dirty="0">
              <a:solidFill>
                <a:srgbClr val="009900"/>
              </a:solidFill>
              <a:latin typeface="Arial" panose="020B0604020202020204" pitchFamily="34" charset="0"/>
              <a:cs typeface="Arial" panose="020B0604020202020204" pitchFamily="34" charset="0"/>
            </a:endParaRPr>
          </a:p>
          <a:p>
            <a:endParaRPr lang="en-US" sz="6000" b="1" dirty="0">
              <a:solidFill>
                <a:srgbClr val="009900"/>
              </a:solidFill>
              <a:latin typeface="Arial" panose="020B0604020202020204" pitchFamily="34" charset="0"/>
              <a:cs typeface="Arial" panose="020B0604020202020204" pitchFamily="34" charset="0"/>
            </a:endParaRPr>
          </a:p>
          <a:p>
            <a:endParaRPr lang="en-US" sz="6000" dirty="0">
              <a:solidFill>
                <a:schemeClr val="tx1"/>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a:p>
            <a:pPr>
              <a:lnSpc>
                <a:spcPct val="110000"/>
              </a:lnSpc>
            </a:pPr>
            <a:endParaRPr lang="en-GB" sz="6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465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srcRect/>
          <a:stretch>
            <a:fillRect/>
          </a:stretch>
        </p:blipFill>
        <p:spPr bwMode="auto">
          <a:xfrm>
            <a:off x="0" y="-7938"/>
            <a:ext cx="12192000" cy="6865938"/>
          </a:xfrm>
          <a:prstGeom prst="rect">
            <a:avLst/>
          </a:prstGeom>
          <a:noFill/>
          <a:ln w="9525">
            <a:noFill/>
            <a:miter lim="800000"/>
            <a:headEnd/>
            <a:tailEnd/>
          </a:ln>
        </p:spPr>
      </p:pic>
      <p:sp>
        <p:nvSpPr>
          <p:cNvPr id="11267" name="Rectangle 3"/>
          <p:cNvSpPr>
            <a:spLocks noChangeArrowheads="1"/>
          </p:cNvSpPr>
          <p:nvPr/>
        </p:nvSpPr>
        <p:spPr bwMode="auto">
          <a:xfrm>
            <a:off x="581891" y="381000"/>
            <a:ext cx="11457709" cy="914400"/>
          </a:xfrm>
          <a:prstGeom prst="rect">
            <a:avLst/>
          </a:prstGeom>
          <a:noFill/>
          <a:ln w="12700">
            <a:noFill/>
            <a:miter lim="800000"/>
            <a:headEnd/>
            <a:tailEnd/>
          </a:ln>
        </p:spPr>
        <p:txBody>
          <a:bodyPr lIns="90487" tIns="44450" rIns="90487" bIns="44450"/>
          <a:lstStyle/>
          <a:p>
            <a:pPr defTabSz="954088">
              <a:lnSpc>
                <a:spcPct val="85000"/>
              </a:lnSpc>
              <a:spcBef>
                <a:spcPct val="50000"/>
              </a:spcBef>
            </a:pPr>
            <a:r>
              <a:rPr lang="en-US" sz="4000" b="1" dirty="0">
                <a:solidFill>
                  <a:schemeClr val="bg1"/>
                </a:solidFill>
              </a:rPr>
              <a:t>A brand is a promise made and a promise kept</a:t>
            </a:r>
          </a:p>
        </p:txBody>
      </p:sp>
    </p:spTree>
    <p:extLst>
      <p:ext uri="{BB962C8B-B14F-4D97-AF65-F5344CB8AC3E}">
        <p14:creationId xmlns:p14="http://schemas.microsoft.com/office/powerpoint/2010/main" val="36812669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5971745" y="6072255"/>
            <a:ext cx="2133600" cy="365125"/>
          </a:xfrm>
          <a:prstGeom prst="rect">
            <a:avLst/>
          </a:prstGeom>
        </p:spPr>
        <p:txBody>
          <a:bodyPr/>
          <a:lstStyle/>
          <a:p>
            <a:fld id="{E237F706-12FD-4883-8CB4-322DD1272B74}"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3913" y="0"/>
            <a:ext cx="10465956" cy="6087718"/>
          </a:xfrm>
          <a:prstGeom prst="rect">
            <a:avLst/>
          </a:prstGeom>
        </p:spPr>
      </p:pic>
    </p:spTree>
    <p:extLst>
      <p:ext uri="{BB962C8B-B14F-4D97-AF65-F5344CB8AC3E}">
        <p14:creationId xmlns:p14="http://schemas.microsoft.com/office/powerpoint/2010/main" val="228807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158152" y="5721312"/>
            <a:ext cx="2133600" cy="365125"/>
          </a:xfrm>
          <a:prstGeom prst="rect">
            <a:avLst/>
          </a:prstGeom>
        </p:spPr>
        <p:txBody>
          <a:bodyPr/>
          <a:lstStyle/>
          <a:p>
            <a:fld id="{E237F706-12FD-4883-8CB4-322DD1272B74}" type="slidenum">
              <a:rPr lang="en-US" smtClean="0">
                <a:solidFill>
                  <a:prstClr val="black">
                    <a:tint val="75000"/>
                  </a:prstClr>
                </a:solidFill>
              </a:rPr>
              <a:pPr/>
              <a:t>7</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7867" y="104706"/>
            <a:ext cx="9656374" cy="6050780"/>
          </a:xfrm>
          <a:prstGeom prst="rect">
            <a:avLst/>
          </a:prstGeom>
        </p:spPr>
      </p:pic>
    </p:spTree>
    <p:extLst>
      <p:ext uri="{BB962C8B-B14F-4D97-AF65-F5344CB8AC3E}">
        <p14:creationId xmlns:p14="http://schemas.microsoft.com/office/powerpoint/2010/main" val="3757197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1062" y="-390633"/>
            <a:ext cx="10908314" cy="6390078"/>
          </a:xfrm>
          <a:prstGeom prst="rect">
            <a:avLst/>
          </a:prstGeom>
        </p:spPr>
      </p:pic>
    </p:spTree>
    <p:extLst>
      <p:ext uri="{BB962C8B-B14F-4D97-AF65-F5344CB8AC3E}">
        <p14:creationId xmlns:p14="http://schemas.microsoft.com/office/powerpoint/2010/main" val="338537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tx1"/>
                </a:solidFill>
              </a:rPr>
              <a:t>The MILLION dollar question…</a:t>
            </a:r>
            <a:endParaRPr lang="en-GB" sz="32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99222" y="961834"/>
            <a:ext cx="8041642" cy="5269114"/>
          </a:xfrm>
        </p:spPr>
      </p:pic>
    </p:spTree>
    <p:extLst>
      <p:ext uri="{BB962C8B-B14F-4D97-AF65-F5344CB8AC3E}">
        <p14:creationId xmlns:p14="http://schemas.microsoft.com/office/powerpoint/2010/main" val="666946497"/>
      </p:ext>
    </p:extLst>
  </p:cSld>
  <p:clrMapOvr>
    <a:masterClrMapping/>
  </p:clrMapOvr>
</p:sld>
</file>

<file path=ppt/theme/theme1.xml><?xml version="1.0" encoding="utf-8"?>
<a:theme xmlns:a="http://schemas.openxmlformats.org/drawingml/2006/main" name="tuko_text_slide">
  <a:themeElements>
    <a:clrScheme name="GenesisInteractive">
      <a:dk1>
        <a:srgbClr val="000000"/>
      </a:dk1>
      <a:lt1>
        <a:srgbClr val="FFFFFF"/>
      </a:lt1>
      <a:dk2>
        <a:srgbClr val="398F8E"/>
      </a:dk2>
      <a:lt2>
        <a:srgbClr val="FFFFFF"/>
      </a:lt2>
      <a:accent1>
        <a:srgbClr val="EF4638"/>
      </a:accent1>
      <a:accent2>
        <a:srgbClr val="9A2A6C"/>
      </a:accent2>
      <a:accent3>
        <a:srgbClr val="398F8E"/>
      </a:accent3>
      <a:accent4>
        <a:srgbClr val="FBAB20"/>
      </a:accent4>
      <a:accent5>
        <a:srgbClr val="246199"/>
      </a:accent5>
      <a:accent6>
        <a:srgbClr val="202020"/>
      </a:accent6>
      <a:hlink>
        <a:srgbClr val="ADAFB2"/>
      </a:hlink>
      <a:folHlink>
        <a:srgbClr val="9A2A6C"/>
      </a:folHlink>
    </a:clrScheme>
    <a:fontScheme name="Другая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axus widescreen_1-14.potx" id="{C9B637F5-7AD6-4449-9C86-6F54E2A89114}" vid="{DE438CD4-904E-4F02-B72F-8FADF3847D7E}"/>
    </a:ext>
  </a:extLst>
</a:theme>
</file>

<file path=ppt/theme/theme2.xml><?xml version="1.0" encoding="utf-8"?>
<a:theme xmlns:a="http://schemas.openxmlformats.org/drawingml/2006/main" name="Office Theme">
  <a:themeElements>
    <a:clrScheme name="Maxus">
      <a:dk1>
        <a:srgbClr val="404041"/>
      </a:dk1>
      <a:lt1>
        <a:sysClr val="window" lastClr="FFFFFF"/>
      </a:lt1>
      <a:dk2>
        <a:srgbClr val="00539A"/>
      </a:dk2>
      <a:lt2>
        <a:srgbClr val="EEECE1"/>
      </a:lt2>
      <a:accent1>
        <a:srgbClr val="00BBE3"/>
      </a:accent1>
      <a:accent2>
        <a:srgbClr val="ADAFB2"/>
      </a:accent2>
      <a:accent3>
        <a:srgbClr val="00539A"/>
      </a:accent3>
      <a:accent4>
        <a:srgbClr val="0BB14E"/>
      </a:accent4>
      <a:accent5>
        <a:srgbClr val="FFE512"/>
      </a:accent5>
      <a:accent6>
        <a:srgbClr val="E31837"/>
      </a:accent6>
      <a:hlink>
        <a:srgbClr val="ADAFB2"/>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xus">
      <a:dk1>
        <a:srgbClr val="404041"/>
      </a:dk1>
      <a:lt1>
        <a:sysClr val="window" lastClr="FFFFFF"/>
      </a:lt1>
      <a:dk2>
        <a:srgbClr val="00539A"/>
      </a:dk2>
      <a:lt2>
        <a:srgbClr val="EEECE1"/>
      </a:lt2>
      <a:accent1>
        <a:srgbClr val="00BBE3"/>
      </a:accent1>
      <a:accent2>
        <a:srgbClr val="ADAFB2"/>
      </a:accent2>
      <a:accent3>
        <a:srgbClr val="00539A"/>
      </a:accent3>
      <a:accent4>
        <a:srgbClr val="0BB14E"/>
      </a:accent4>
      <a:accent5>
        <a:srgbClr val="FFE512"/>
      </a:accent5>
      <a:accent6>
        <a:srgbClr val="E31837"/>
      </a:accent6>
      <a:hlink>
        <a:srgbClr val="ADAFB2"/>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Maxus widescreen_1-14 (1)</Template>
  <TotalTime>7813</TotalTime>
  <Words>1405</Words>
  <Application>Microsoft Office PowerPoint</Application>
  <PresentationFormat>Widescreen</PresentationFormat>
  <Paragraphs>167</Paragraphs>
  <Slides>31</Slides>
  <Notes>8</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MS PGothic</vt:lpstr>
      <vt:lpstr>MS PGothic</vt:lpstr>
      <vt:lpstr>Arial</vt:lpstr>
      <vt:lpstr>Arial Black</vt:lpstr>
      <vt:lpstr>Calibri</vt:lpstr>
      <vt:lpstr>Century Gothic</vt:lpstr>
      <vt:lpstr>FontAwesome</vt:lpstr>
      <vt:lpstr>Helvetica Neue</vt:lpstr>
      <vt:lpstr>Lato</vt:lpstr>
      <vt:lpstr>Lato Bold</vt:lpstr>
      <vt:lpstr>Lato Light</vt:lpstr>
      <vt:lpstr>Lato Regular</vt:lpstr>
      <vt:lpstr>Open Sans</vt:lpstr>
      <vt:lpstr>Roboto Light</vt:lpstr>
      <vt:lpstr>tuko_text_slide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MILLION dollar question…</vt:lpstr>
      <vt:lpstr>Objectives of the Master Class </vt:lpstr>
      <vt:lpstr>PowerPoint Presentation</vt:lpstr>
      <vt:lpstr>PowerPoint Presentation</vt:lpstr>
      <vt:lpstr>What is your STRATEGY?</vt:lpstr>
      <vt:lpstr>Should you go digital?</vt:lpstr>
      <vt:lpstr>PowerPoint Presentation</vt:lpstr>
      <vt:lpstr>PowerPoint Presentation</vt:lpstr>
      <vt:lpstr>     Sadly, no “one size fits all” – different products, different markets, different needs.   Your strategy provides you with a bird’s eye view of your digital marketing landscape with your business at the centre!       </vt:lpstr>
      <vt:lpstr>Case Study: Old Spice Campaign</vt:lpstr>
      <vt:lpstr>The OLD SPICE Strategy</vt:lpstr>
      <vt:lpstr>Response campaign</vt:lpstr>
      <vt:lpstr>PowerPoint Presentation</vt:lpstr>
      <vt:lpstr>Laying strong digital foundations</vt:lpstr>
      <vt:lpstr>The digital consumer REVEALED</vt:lpstr>
      <vt:lpstr>DIGITAL TOOLS (BONUS)</vt:lpstr>
      <vt:lpstr>PowerPoint Presentation</vt:lpstr>
      <vt:lpstr>PowerPoint Presentation</vt:lpstr>
      <vt:lpstr>PowerPoint Presentation</vt:lpstr>
      <vt:lpstr>Advertising via Instagram</vt:lpstr>
      <vt:lpstr>Facebook Audience Insights</vt:lpstr>
      <vt:lpstr>THE 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Evgeniy Levchenko</dc:creator>
  <cp:lastModifiedBy>Emmanuel Eshun</cp:lastModifiedBy>
  <cp:revision>430</cp:revision>
  <cp:lastPrinted>2017-06-29T07:57:17Z</cp:lastPrinted>
  <dcterms:created xsi:type="dcterms:W3CDTF">2014-02-21T12:19:51Z</dcterms:created>
  <dcterms:modified xsi:type="dcterms:W3CDTF">2017-10-07T12:08:26Z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xusW">
    <vt:bool>true</vt:bool>
  </property>
</Properties>
</file>